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65"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Lst>
  <p:sldSz cy="6172200" cx="10972800"/>
  <p:notesSz cx="7010400" cy="9296400"/>
  <p:embeddedFontLst>
    <p:embeddedFont>
      <p:font typeface="Century Gothic"/>
      <p:regular r:id="rId31"/>
      <p:bold r:id="rId32"/>
      <p:italic r:id="rId33"/>
      <p:boldItalic r:id="rId3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316">
          <p15:clr>
            <a:srgbClr val="A4A3A4"/>
          </p15:clr>
        </p15:guide>
        <p15:guide id="2" orient="horz" pos="3050">
          <p15:clr>
            <a:srgbClr val="A4A3A4"/>
          </p15:clr>
        </p15:guide>
        <p15:guide id="3" orient="horz" pos="3189">
          <p15:clr>
            <a:srgbClr val="A4A3A4"/>
          </p15:clr>
        </p15:guide>
        <p15:guide id="4" pos="5455">
          <p15:clr>
            <a:srgbClr val="A4A3A4"/>
          </p15:clr>
        </p15:guide>
        <p15:guide id="5" orient="horz" pos="975">
          <p15:clr>
            <a:srgbClr val="A4A3A4"/>
          </p15:clr>
        </p15:guide>
        <p15:guide id="6" pos="3457">
          <p15:clr>
            <a:srgbClr val="A4A3A4"/>
          </p15:clr>
        </p15:guide>
      </p15:sldGuideLst>
    </p:ext>
    <p:ext uri="{2D200454-40CA-4A62-9FC3-DE9A4176ACB9}">
      <p15:notesGuideLst>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316" orient="horz"/>
        <p:guide pos="3050" orient="horz"/>
        <p:guide pos="3189" orient="horz"/>
        <p:guide pos="5455"/>
        <p:guide pos="975" orient="horz"/>
        <p:guide pos="3457"/>
      </p:guideLst>
    </p:cSldViewPr>
  </p:slideViewPr>
  <p:notesViewPr>
    <p:cSldViewPr snapToGrid="0">
      <p:cViewPr varScale="1">
        <p:scale>
          <a:sx n="100" d="100"/>
          <a:sy n="100" d="100"/>
        </p:scale>
        <p:origin x="0" y="0"/>
      </p:cViewPr>
      <p:guideLst>
        <p:guide pos="2928" orient="horz"/>
        <p:guide pos="2208"/>
      </p:guideLst>
    </p:cSldViewPr>
  </p:notes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CenturyGothic-regular.fntdata"/><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font" Target="fonts/CenturyGothic-italic.fntdata"/><Relationship Id="rId10" Type="http://schemas.openxmlformats.org/officeDocument/2006/relationships/slide" Target="slides/slide5.xml"/><Relationship Id="rId32" Type="http://schemas.openxmlformats.org/officeDocument/2006/relationships/font" Target="fonts/CenturyGothic-bold.fntdata"/><Relationship Id="rId13" Type="http://schemas.openxmlformats.org/officeDocument/2006/relationships/slide" Target="slides/slide8.xml"/><Relationship Id="rId12" Type="http://schemas.openxmlformats.org/officeDocument/2006/relationships/slide" Target="slides/slide7.xml"/><Relationship Id="rId34" Type="http://schemas.openxmlformats.org/officeDocument/2006/relationships/font" Target="fonts/CenturyGothic-boldItalic.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10" type="dt"/>
          </p:nvPr>
        </p:nvSpPr>
        <p:spPr>
          <a:xfrm>
            <a:off x="330565" y="8831580"/>
            <a:ext cx="3037840" cy="464820"/>
          </a:xfrm>
          <a:prstGeom prst="rect">
            <a:avLst/>
          </a:prstGeom>
          <a:noFill/>
          <a:ln>
            <a:noFill/>
          </a:ln>
        </p:spPr>
        <p:txBody>
          <a:bodyPr anchorCtr="0" anchor="ctr" bIns="46575" lIns="93175" spcFirstLastPara="1" rIns="93175" wrap="square" tIns="46575">
            <a:noAutofit/>
          </a:bodyPr>
          <a:lstStyle>
            <a:lvl1pPr lvl="0" marR="0" rtl="0" algn="l">
              <a:spcBef>
                <a:spcPts val="0"/>
              </a:spcBef>
              <a:spcAft>
                <a:spcPts val="0"/>
              </a:spcAft>
              <a:buSzPts val="1400"/>
              <a:buNone/>
              <a:defRPr b="0" i="0" sz="1100" u="none" cap="none" strike="noStrike">
                <a:solidFill>
                  <a:schemeClr val="dk1"/>
                </a:solidFill>
                <a:latin typeface="Trebuchet MS"/>
                <a:ea typeface="Trebuchet MS"/>
                <a:cs typeface="Trebuchet MS"/>
                <a:sym typeface="Trebuchet MS"/>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 name="Google Shape;5;n"/>
          <p:cNvSpPr txBox="1"/>
          <p:nvPr>
            <p:ph idx="1" type="body"/>
          </p:nvPr>
        </p:nvSpPr>
        <p:spPr>
          <a:xfrm>
            <a:off x="701040" y="4415790"/>
            <a:ext cx="5608320" cy="4183380"/>
          </a:xfrm>
          <a:prstGeom prst="rect">
            <a:avLst/>
          </a:prstGeom>
          <a:noFill/>
          <a:ln>
            <a:noFill/>
          </a:ln>
        </p:spPr>
        <p:txBody>
          <a:bodyPr anchorCtr="0" anchor="t" bIns="46575" lIns="93175" spcFirstLastPara="1" rIns="93175" wrap="square" tIns="46575">
            <a:noAutofit/>
          </a:bodyPr>
          <a:lstStyle>
            <a:lvl1pPr indent="-228600" lvl="0" marL="457200" marR="0" rtl="0" algn="l">
              <a:spcBef>
                <a:spcPts val="330"/>
              </a:spcBef>
              <a:spcAft>
                <a:spcPts val="0"/>
              </a:spcAft>
              <a:buSzPts val="1400"/>
              <a:buNone/>
              <a:defRPr b="0" i="0" sz="1100" u="none" cap="none" strike="noStrike">
                <a:solidFill>
                  <a:schemeClr val="dk1"/>
                </a:solidFill>
                <a:latin typeface="Trebuchet MS"/>
                <a:ea typeface="Trebuchet MS"/>
                <a:cs typeface="Trebuchet MS"/>
                <a:sym typeface="Trebuchet MS"/>
              </a:defRPr>
            </a:lvl1pPr>
            <a:lvl2pPr indent="-228600" lvl="1" marL="914400" marR="0" rtl="0" algn="l">
              <a:spcBef>
                <a:spcPts val="330"/>
              </a:spcBef>
              <a:spcAft>
                <a:spcPts val="0"/>
              </a:spcAft>
              <a:buSzPts val="1400"/>
              <a:buNone/>
              <a:defRPr b="0" i="0" sz="1100" u="none" cap="none" strike="noStrike">
                <a:solidFill>
                  <a:schemeClr val="dk1"/>
                </a:solidFill>
                <a:latin typeface="Trebuchet MS"/>
                <a:ea typeface="Trebuchet MS"/>
                <a:cs typeface="Trebuchet MS"/>
                <a:sym typeface="Trebuchet MS"/>
              </a:defRPr>
            </a:lvl2pPr>
            <a:lvl3pPr indent="-228600" lvl="2" marL="1371600" marR="0" rtl="0" algn="l">
              <a:spcBef>
                <a:spcPts val="330"/>
              </a:spcBef>
              <a:spcAft>
                <a:spcPts val="0"/>
              </a:spcAft>
              <a:buSzPts val="1400"/>
              <a:buNone/>
              <a:defRPr b="0" i="0" sz="1100" u="none" cap="none" strike="noStrike">
                <a:solidFill>
                  <a:schemeClr val="dk1"/>
                </a:solidFill>
                <a:latin typeface="Trebuchet MS"/>
                <a:ea typeface="Trebuchet MS"/>
                <a:cs typeface="Trebuchet MS"/>
                <a:sym typeface="Trebuchet MS"/>
              </a:defRPr>
            </a:lvl3pPr>
            <a:lvl4pPr indent="-228600" lvl="3" marL="1828800" marR="0" rtl="0" algn="l">
              <a:spcBef>
                <a:spcPts val="330"/>
              </a:spcBef>
              <a:spcAft>
                <a:spcPts val="0"/>
              </a:spcAft>
              <a:buSzPts val="1400"/>
              <a:buNone/>
              <a:defRPr b="0" i="0" sz="1100" u="none" cap="none" strike="noStrike">
                <a:solidFill>
                  <a:schemeClr val="dk1"/>
                </a:solidFill>
                <a:latin typeface="Trebuchet MS"/>
                <a:ea typeface="Trebuchet MS"/>
                <a:cs typeface="Trebuchet MS"/>
                <a:sym typeface="Trebuchet MS"/>
              </a:defRPr>
            </a:lvl4pPr>
            <a:lvl5pPr indent="-228600" lvl="4" marL="2286000" marR="0" rtl="0" algn="l">
              <a:spcBef>
                <a:spcPts val="330"/>
              </a:spcBef>
              <a:spcAft>
                <a:spcPts val="0"/>
              </a:spcAft>
              <a:buSzPts val="1400"/>
              <a:buNone/>
              <a:defRPr b="0" i="0" sz="1100" u="none" cap="none" strike="noStrike">
                <a:solidFill>
                  <a:schemeClr val="dk1"/>
                </a:solidFill>
                <a:latin typeface="Trebuchet MS"/>
                <a:ea typeface="Trebuchet MS"/>
                <a:cs typeface="Trebuchet MS"/>
                <a:sym typeface="Trebuchet MS"/>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6" name="Google Shape;6;n"/>
          <p:cNvSpPr txBox="1"/>
          <p:nvPr>
            <p:ph idx="12" type="sldNum"/>
          </p:nvPr>
        </p:nvSpPr>
        <p:spPr>
          <a:xfrm>
            <a:off x="3663170" y="8829967"/>
            <a:ext cx="3037840" cy="464820"/>
          </a:xfrm>
          <a:prstGeom prst="rect">
            <a:avLst/>
          </a:prstGeom>
          <a:noFill/>
          <a:ln>
            <a:noFill/>
          </a:ln>
        </p:spPr>
        <p:txBody>
          <a:bodyPr anchorCtr="0" anchor="ctr" bIns="46575" lIns="93175" spcFirstLastPara="1" rIns="93175" wrap="square" tIns="46575">
            <a:noAutofit/>
          </a:bodyPr>
          <a:lstStyle/>
          <a:p>
            <a:pPr indent="0" lvl="0" marL="0" marR="0" rtl="0" algn="r">
              <a:spcBef>
                <a:spcPts val="0"/>
              </a:spcBef>
              <a:spcAft>
                <a:spcPts val="0"/>
              </a:spcAft>
              <a:buNone/>
            </a:pPr>
            <a:fld id="{00000000-1234-1234-1234-123412341234}" type="slidenum">
              <a:rPr b="0" i="0" lang="en-US" sz="1100" u="none" cap="none" strike="noStrike">
                <a:solidFill>
                  <a:schemeClr val="dk1"/>
                </a:solidFill>
                <a:latin typeface="Trebuchet MS"/>
                <a:ea typeface="Trebuchet MS"/>
                <a:cs typeface="Trebuchet MS"/>
                <a:sym typeface="Trebuchet MS"/>
              </a:rPr>
              <a:t>‹#›</a:t>
            </a:fld>
            <a:endParaRPr b="0" i="0" sz="1100" u="none" cap="none" strike="noStrike">
              <a:solidFill>
                <a:schemeClr val="dk1"/>
              </a:solidFill>
              <a:latin typeface="Trebuchet MS"/>
              <a:ea typeface="Trebuchet MS"/>
              <a:cs typeface="Trebuchet MS"/>
              <a:sym typeface="Trebuchet MS"/>
            </a:endParaRPr>
          </a:p>
        </p:txBody>
      </p:sp>
      <p:grpSp>
        <p:nvGrpSpPr>
          <p:cNvPr id="7" name="Google Shape;7;n"/>
          <p:cNvGrpSpPr/>
          <p:nvPr/>
        </p:nvGrpSpPr>
        <p:grpSpPr>
          <a:xfrm>
            <a:off x="5528649" y="308894"/>
            <a:ext cx="1083012" cy="200064"/>
            <a:chOff x="8775700" y="3552825"/>
            <a:chExt cx="5156200" cy="952500"/>
          </a:xfrm>
        </p:grpSpPr>
        <p:sp>
          <p:nvSpPr>
            <p:cNvPr id="8" name="Google Shape;8;n"/>
            <p:cNvSpPr/>
            <p:nvPr/>
          </p:nvSpPr>
          <p:spPr>
            <a:xfrm>
              <a:off x="13817600" y="4265613"/>
              <a:ext cx="114300" cy="111125"/>
            </a:xfrm>
            <a:custGeom>
              <a:rect b="b" l="l" r="r" t="t"/>
              <a:pathLst>
                <a:path extrusionOk="0" h="139" w="144">
                  <a:moveTo>
                    <a:pt x="59" y="45"/>
                  </a:moveTo>
                  <a:lnTo>
                    <a:pt x="59" y="63"/>
                  </a:lnTo>
                  <a:lnTo>
                    <a:pt x="75" y="63"/>
                  </a:lnTo>
                  <a:lnTo>
                    <a:pt x="79" y="63"/>
                  </a:lnTo>
                  <a:lnTo>
                    <a:pt x="83" y="63"/>
                  </a:lnTo>
                  <a:lnTo>
                    <a:pt x="85" y="61"/>
                  </a:lnTo>
                  <a:lnTo>
                    <a:pt x="87" y="57"/>
                  </a:lnTo>
                  <a:lnTo>
                    <a:pt x="87" y="53"/>
                  </a:lnTo>
                  <a:lnTo>
                    <a:pt x="85" y="49"/>
                  </a:lnTo>
                  <a:lnTo>
                    <a:pt x="83" y="47"/>
                  </a:lnTo>
                  <a:lnTo>
                    <a:pt x="79" y="45"/>
                  </a:lnTo>
                  <a:lnTo>
                    <a:pt x="75" y="45"/>
                  </a:lnTo>
                  <a:lnTo>
                    <a:pt x="71" y="45"/>
                  </a:lnTo>
                  <a:lnTo>
                    <a:pt x="59" y="45"/>
                  </a:lnTo>
                  <a:close/>
                  <a:moveTo>
                    <a:pt x="44" y="33"/>
                  </a:moveTo>
                  <a:lnTo>
                    <a:pt x="73" y="33"/>
                  </a:lnTo>
                  <a:lnTo>
                    <a:pt x="89" y="35"/>
                  </a:lnTo>
                  <a:lnTo>
                    <a:pt x="101" y="41"/>
                  </a:lnTo>
                  <a:lnTo>
                    <a:pt x="105" y="55"/>
                  </a:lnTo>
                  <a:lnTo>
                    <a:pt x="103" y="61"/>
                  </a:lnTo>
                  <a:lnTo>
                    <a:pt x="101" y="67"/>
                  </a:lnTo>
                  <a:lnTo>
                    <a:pt x="99" y="68"/>
                  </a:lnTo>
                  <a:lnTo>
                    <a:pt x="95" y="72"/>
                  </a:lnTo>
                  <a:lnTo>
                    <a:pt x="91" y="74"/>
                  </a:lnTo>
                  <a:lnTo>
                    <a:pt x="85" y="74"/>
                  </a:lnTo>
                  <a:lnTo>
                    <a:pt x="105" y="106"/>
                  </a:lnTo>
                  <a:lnTo>
                    <a:pt x="85" y="106"/>
                  </a:lnTo>
                  <a:lnTo>
                    <a:pt x="67" y="76"/>
                  </a:lnTo>
                  <a:lnTo>
                    <a:pt x="59" y="76"/>
                  </a:lnTo>
                  <a:lnTo>
                    <a:pt x="59" y="106"/>
                  </a:lnTo>
                  <a:lnTo>
                    <a:pt x="44" y="106"/>
                  </a:lnTo>
                  <a:lnTo>
                    <a:pt x="44" y="33"/>
                  </a:lnTo>
                  <a:close/>
                  <a:moveTo>
                    <a:pt x="71" y="17"/>
                  </a:moveTo>
                  <a:lnTo>
                    <a:pt x="51" y="21"/>
                  </a:lnTo>
                  <a:lnTo>
                    <a:pt x="36" y="31"/>
                  </a:lnTo>
                  <a:lnTo>
                    <a:pt x="24" y="49"/>
                  </a:lnTo>
                  <a:lnTo>
                    <a:pt x="20" y="70"/>
                  </a:lnTo>
                  <a:lnTo>
                    <a:pt x="24" y="92"/>
                  </a:lnTo>
                  <a:lnTo>
                    <a:pt x="36" y="108"/>
                  </a:lnTo>
                  <a:lnTo>
                    <a:pt x="51" y="120"/>
                  </a:lnTo>
                  <a:lnTo>
                    <a:pt x="71" y="124"/>
                  </a:lnTo>
                  <a:lnTo>
                    <a:pt x="71" y="124"/>
                  </a:lnTo>
                  <a:lnTo>
                    <a:pt x="91" y="120"/>
                  </a:lnTo>
                  <a:lnTo>
                    <a:pt x="109" y="108"/>
                  </a:lnTo>
                  <a:lnTo>
                    <a:pt x="118" y="92"/>
                  </a:lnTo>
                  <a:lnTo>
                    <a:pt x="122" y="70"/>
                  </a:lnTo>
                  <a:lnTo>
                    <a:pt x="118" y="49"/>
                  </a:lnTo>
                  <a:lnTo>
                    <a:pt x="109" y="31"/>
                  </a:lnTo>
                  <a:lnTo>
                    <a:pt x="91" y="21"/>
                  </a:lnTo>
                  <a:lnTo>
                    <a:pt x="71" y="17"/>
                  </a:lnTo>
                  <a:close/>
                  <a:moveTo>
                    <a:pt x="71" y="0"/>
                  </a:moveTo>
                  <a:lnTo>
                    <a:pt x="95" y="3"/>
                  </a:lnTo>
                  <a:lnTo>
                    <a:pt x="114" y="11"/>
                  </a:lnTo>
                  <a:lnTo>
                    <a:pt x="130" y="27"/>
                  </a:lnTo>
                  <a:lnTo>
                    <a:pt x="140" y="45"/>
                  </a:lnTo>
                  <a:lnTo>
                    <a:pt x="144" y="70"/>
                  </a:lnTo>
                  <a:lnTo>
                    <a:pt x="140" y="94"/>
                  </a:lnTo>
                  <a:lnTo>
                    <a:pt x="130" y="114"/>
                  </a:lnTo>
                  <a:lnTo>
                    <a:pt x="114" y="128"/>
                  </a:lnTo>
                  <a:lnTo>
                    <a:pt x="95" y="135"/>
                  </a:lnTo>
                  <a:lnTo>
                    <a:pt x="71" y="139"/>
                  </a:lnTo>
                  <a:lnTo>
                    <a:pt x="50" y="135"/>
                  </a:lnTo>
                  <a:lnTo>
                    <a:pt x="30" y="128"/>
                  </a:lnTo>
                  <a:lnTo>
                    <a:pt x="14" y="114"/>
                  </a:lnTo>
                  <a:lnTo>
                    <a:pt x="4" y="94"/>
                  </a:lnTo>
                  <a:lnTo>
                    <a:pt x="0" y="70"/>
                  </a:lnTo>
                  <a:lnTo>
                    <a:pt x="4" y="45"/>
                  </a:lnTo>
                  <a:lnTo>
                    <a:pt x="14" y="27"/>
                  </a:lnTo>
                  <a:lnTo>
                    <a:pt x="30" y="11"/>
                  </a:lnTo>
                  <a:lnTo>
                    <a:pt x="50" y="3"/>
                  </a:lnTo>
                  <a:lnTo>
                    <a:pt x="71" y="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9" name="Google Shape;9;n"/>
            <p:cNvSpPr/>
            <p:nvPr/>
          </p:nvSpPr>
          <p:spPr>
            <a:xfrm>
              <a:off x="10447338" y="3732213"/>
              <a:ext cx="3333750" cy="625475"/>
            </a:xfrm>
            <a:custGeom>
              <a:rect b="b" l="l" r="r" t="t"/>
              <a:pathLst>
                <a:path extrusionOk="0" h="788" w="4200">
                  <a:moveTo>
                    <a:pt x="2325" y="171"/>
                  </a:moveTo>
                  <a:lnTo>
                    <a:pt x="2325" y="618"/>
                  </a:lnTo>
                  <a:lnTo>
                    <a:pt x="2420" y="618"/>
                  </a:lnTo>
                  <a:lnTo>
                    <a:pt x="2465" y="616"/>
                  </a:lnTo>
                  <a:lnTo>
                    <a:pt x="2505" y="608"/>
                  </a:lnTo>
                  <a:lnTo>
                    <a:pt x="2540" y="597"/>
                  </a:lnTo>
                  <a:lnTo>
                    <a:pt x="2572" y="579"/>
                  </a:lnTo>
                  <a:lnTo>
                    <a:pt x="2599" y="555"/>
                  </a:lnTo>
                  <a:lnTo>
                    <a:pt x="2619" y="526"/>
                  </a:lnTo>
                  <a:lnTo>
                    <a:pt x="2635" y="488"/>
                  </a:lnTo>
                  <a:lnTo>
                    <a:pt x="2644" y="445"/>
                  </a:lnTo>
                  <a:lnTo>
                    <a:pt x="2648" y="396"/>
                  </a:lnTo>
                  <a:lnTo>
                    <a:pt x="2644" y="344"/>
                  </a:lnTo>
                  <a:lnTo>
                    <a:pt x="2635" y="301"/>
                  </a:lnTo>
                  <a:lnTo>
                    <a:pt x="2619" y="266"/>
                  </a:lnTo>
                  <a:lnTo>
                    <a:pt x="2599" y="236"/>
                  </a:lnTo>
                  <a:lnTo>
                    <a:pt x="2572" y="212"/>
                  </a:lnTo>
                  <a:lnTo>
                    <a:pt x="2540" y="193"/>
                  </a:lnTo>
                  <a:lnTo>
                    <a:pt x="2505" y="181"/>
                  </a:lnTo>
                  <a:lnTo>
                    <a:pt x="2465" y="173"/>
                  </a:lnTo>
                  <a:lnTo>
                    <a:pt x="2420" y="171"/>
                  </a:lnTo>
                  <a:lnTo>
                    <a:pt x="2325" y="171"/>
                  </a:lnTo>
                  <a:close/>
                  <a:moveTo>
                    <a:pt x="3735" y="143"/>
                  </a:moveTo>
                  <a:lnTo>
                    <a:pt x="3597" y="512"/>
                  </a:lnTo>
                  <a:lnTo>
                    <a:pt x="3869" y="512"/>
                  </a:lnTo>
                  <a:lnTo>
                    <a:pt x="3735" y="143"/>
                  </a:lnTo>
                  <a:close/>
                  <a:moveTo>
                    <a:pt x="3887" y="0"/>
                  </a:moveTo>
                  <a:lnTo>
                    <a:pt x="4200" y="786"/>
                  </a:lnTo>
                  <a:lnTo>
                    <a:pt x="3962" y="786"/>
                  </a:lnTo>
                  <a:lnTo>
                    <a:pt x="3916" y="648"/>
                  </a:lnTo>
                  <a:lnTo>
                    <a:pt x="3548" y="648"/>
                  </a:lnTo>
                  <a:lnTo>
                    <a:pt x="3501" y="786"/>
                  </a:lnTo>
                  <a:lnTo>
                    <a:pt x="3280" y="786"/>
                  </a:lnTo>
                  <a:lnTo>
                    <a:pt x="3592" y="0"/>
                  </a:lnTo>
                  <a:lnTo>
                    <a:pt x="3887" y="0"/>
                  </a:lnTo>
                  <a:close/>
                  <a:moveTo>
                    <a:pt x="2969" y="0"/>
                  </a:moveTo>
                  <a:lnTo>
                    <a:pt x="3190" y="0"/>
                  </a:lnTo>
                  <a:lnTo>
                    <a:pt x="3190" y="788"/>
                  </a:lnTo>
                  <a:lnTo>
                    <a:pt x="2969" y="788"/>
                  </a:lnTo>
                  <a:lnTo>
                    <a:pt x="2969" y="0"/>
                  </a:lnTo>
                  <a:close/>
                  <a:moveTo>
                    <a:pt x="2105" y="0"/>
                  </a:moveTo>
                  <a:lnTo>
                    <a:pt x="2416" y="0"/>
                  </a:lnTo>
                  <a:lnTo>
                    <a:pt x="2489" y="2"/>
                  </a:lnTo>
                  <a:lnTo>
                    <a:pt x="2554" y="7"/>
                  </a:lnTo>
                  <a:lnTo>
                    <a:pt x="2613" y="17"/>
                  </a:lnTo>
                  <a:lnTo>
                    <a:pt x="2666" y="33"/>
                  </a:lnTo>
                  <a:lnTo>
                    <a:pt x="2713" y="57"/>
                  </a:lnTo>
                  <a:lnTo>
                    <a:pt x="2757" y="90"/>
                  </a:lnTo>
                  <a:lnTo>
                    <a:pt x="2794" y="132"/>
                  </a:lnTo>
                  <a:lnTo>
                    <a:pt x="2818" y="173"/>
                  </a:lnTo>
                  <a:lnTo>
                    <a:pt x="2839" y="222"/>
                  </a:lnTo>
                  <a:lnTo>
                    <a:pt x="2853" y="277"/>
                  </a:lnTo>
                  <a:lnTo>
                    <a:pt x="2863" y="337"/>
                  </a:lnTo>
                  <a:lnTo>
                    <a:pt x="2865" y="402"/>
                  </a:lnTo>
                  <a:lnTo>
                    <a:pt x="2863" y="461"/>
                  </a:lnTo>
                  <a:lnTo>
                    <a:pt x="2855" y="518"/>
                  </a:lnTo>
                  <a:lnTo>
                    <a:pt x="2843" y="569"/>
                  </a:lnTo>
                  <a:lnTo>
                    <a:pt x="2828" y="614"/>
                  </a:lnTo>
                  <a:lnTo>
                    <a:pt x="2810" y="654"/>
                  </a:lnTo>
                  <a:lnTo>
                    <a:pt x="2786" y="683"/>
                  </a:lnTo>
                  <a:lnTo>
                    <a:pt x="2761" y="709"/>
                  </a:lnTo>
                  <a:lnTo>
                    <a:pt x="2735" y="731"/>
                  </a:lnTo>
                  <a:lnTo>
                    <a:pt x="2705" y="748"/>
                  </a:lnTo>
                  <a:lnTo>
                    <a:pt x="2672" y="762"/>
                  </a:lnTo>
                  <a:lnTo>
                    <a:pt x="2633" y="772"/>
                  </a:lnTo>
                  <a:lnTo>
                    <a:pt x="2585" y="780"/>
                  </a:lnTo>
                  <a:lnTo>
                    <a:pt x="2530" y="786"/>
                  </a:lnTo>
                  <a:lnTo>
                    <a:pt x="2465" y="788"/>
                  </a:lnTo>
                  <a:lnTo>
                    <a:pt x="2105" y="788"/>
                  </a:lnTo>
                  <a:lnTo>
                    <a:pt x="2105" y="0"/>
                  </a:lnTo>
                  <a:close/>
                  <a:moveTo>
                    <a:pt x="825" y="0"/>
                  </a:moveTo>
                  <a:lnTo>
                    <a:pt x="1063" y="0"/>
                  </a:lnTo>
                  <a:lnTo>
                    <a:pt x="1240" y="624"/>
                  </a:lnTo>
                  <a:lnTo>
                    <a:pt x="1428" y="0"/>
                  </a:lnTo>
                  <a:lnTo>
                    <a:pt x="1654" y="0"/>
                  </a:lnTo>
                  <a:lnTo>
                    <a:pt x="1398" y="788"/>
                  </a:lnTo>
                  <a:lnTo>
                    <a:pt x="1077" y="788"/>
                  </a:lnTo>
                  <a:lnTo>
                    <a:pt x="825" y="0"/>
                  </a:lnTo>
                  <a:close/>
                  <a:moveTo>
                    <a:pt x="1747" y="0"/>
                  </a:moveTo>
                  <a:lnTo>
                    <a:pt x="1969" y="0"/>
                  </a:lnTo>
                  <a:lnTo>
                    <a:pt x="1969" y="788"/>
                  </a:lnTo>
                  <a:lnTo>
                    <a:pt x="1747" y="788"/>
                  </a:lnTo>
                  <a:lnTo>
                    <a:pt x="1747" y="0"/>
                  </a:lnTo>
                  <a:close/>
                  <a:moveTo>
                    <a:pt x="0" y="0"/>
                  </a:moveTo>
                  <a:lnTo>
                    <a:pt x="400" y="0"/>
                  </a:lnTo>
                  <a:lnTo>
                    <a:pt x="441" y="0"/>
                  </a:lnTo>
                  <a:lnTo>
                    <a:pt x="482" y="2"/>
                  </a:lnTo>
                  <a:lnTo>
                    <a:pt x="522" y="7"/>
                  </a:lnTo>
                  <a:lnTo>
                    <a:pt x="561" y="15"/>
                  </a:lnTo>
                  <a:lnTo>
                    <a:pt x="599" y="25"/>
                  </a:lnTo>
                  <a:lnTo>
                    <a:pt x="634" y="41"/>
                  </a:lnTo>
                  <a:lnTo>
                    <a:pt x="667" y="59"/>
                  </a:lnTo>
                  <a:lnTo>
                    <a:pt x="697" y="82"/>
                  </a:lnTo>
                  <a:lnTo>
                    <a:pt x="725" y="112"/>
                  </a:lnTo>
                  <a:lnTo>
                    <a:pt x="746" y="145"/>
                  </a:lnTo>
                  <a:lnTo>
                    <a:pt x="766" y="187"/>
                  </a:lnTo>
                  <a:lnTo>
                    <a:pt x="780" y="234"/>
                  </a:lnTo>
                  <a:lnTo>
                    <a:pt x="788" y="289"/>
                  </a:lnTo>
                  <a:lnTo>
                    <a:pt x="790" y="352"/>
                  </a:lnTo>
                  <a:lnTo>
                    <a:pt x="790" y="788"/>
                  </a:lnTo>
                  <a:lnTo>
                    <a:pt x="573" y="788"/>
                  </a:lnTo>
                  <a:lnTo>
                    <a:pt x="573" y="427"/>
                  </a:lnTo>
                  <a:lnTo>
                    <a:pt x="571" y="368"/>
                  </a:lnTo>
                  <a:lnTo>
                    <a:pt x="567" y="317"/>
                  </a:lnTo>
                  <a:lnTo>
                    <a:pt x="557" y="277"/>
                  </a:lnTo>
                  <a:lnTo>
                    <a:pt x="543" y="244"/>
                  </a:lnTo>
                  <a:lnTo>
                    <a:pt x="524" y="220"/>
                  </a:lnTo>
                  <a:lnTo>
                    <a:pt x="500" y="201"/>
                  </a:lnTo>
                  <a:lnTo>
                    <a:pt x="473" y="187"/>
                  </a:lnTo>
                  <a:lnTo>
                    <a:pt x="439" y="179"/>
                  </a:lnTo>
                  <a:lnTo>
                    <a:pt x="400" y="175"/>
                  </a:lnTo>
                  <a:lnTo>
                    <a:pt x="224" y="175"/>
                  </a:lnTo>
                  <a:lnTo>
                    <a:pt x="224" y="788"/>
                  </a:lnTo>
                  <a:lnTo>
                    <a:pt x="0" y="788"/>
                  </a:lnTo>
                  <a:lnTo>
                    <a:pt x="0" y="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0" name="Google Shape;10;n"/>
            <p:cNvSpPr/>
            <p:nvPr/>
          </p:nvSpPr>
          <p:spPr>
            <a:xfrm>
              <a:off x="8775700" y="3552825"/>
              <a:ext cx="1436688" cy="952500"/>
            </a:xfrm>
            <a:custGeom>
              <a:rect b="b" l="l" r="r" t="t"/>
              <a:pathLst>
                <a:path extrusionOk="0" h="1200" w="1810">
                  <a:moveTo>
                    <a:pt x="675" y="359"/>
                  </a:moveTo>
                  <a:lnTo>
                    <a:pt x="675" y="451"/>
                  </a:lnTo>
                  <a:lnTo>
                    <a:pt x="675" y="451"/>
                  </a:lnTo>
                  <a:lnTo>
                    <a:pt x="638" y="451"/>
                  </a:lnTo>
                  <a:lnTo>
                    <a:pt x="603" y="459"/>
                  </a:lnTo>
                  <a:lnTo>
                    <a:pt x="571" y="471"/>
                  </a:lnTo>
                  <a:lnTo>
                    <a:pt x="542" y="485"/>
                  </a:lnTo>
                  <a:lnTo>
                    <a:pt x="516" y="502"/>
                  </a:lnTo>
                  <a:lnTo>
                    <a:pt x="496" y="518"/>
                  </a:lnTo>
                  <a:lnTo>
                    <a:pt x="482" y="532"/>
                  </a:lnTo>
                  <a:lnTo>
                    <a:pt x="473" y="542"/>
                  </a:lnTo>
                  <a:lnTo>
                    <a:pt x="469" y="546"/>
                  </a:lnTo>
                  <a:lnTo>
                    <a:pt x="471" y="552"/>
                  </a:lnTo>
                  <a:lnTo>
                    <a:pt x="477" y="566"/>
                  </a:lnTo>
                  <a:lnTo>
                    <a:pt x="484" y="587"/>
                  </a:lnTo>
                  <a:lnTo>
                    <a:pt x="496" y="613"/>
                  </a:lnTo>
                  <a:lnTo>
                    <a:pt x="514" y="644"/>
                  </a:lnTo>
                  <a:lnTo>
                    <a:pt x="536" y="676"/>
                  </a:lnTo>
                  <a:lnTo>
                    <a:pt x="561" y="707"/>
                  </a:lnTo>
                  <a:lnTo>
                    <a:pt x="595" y="735"/>
                  </a:lnTo>
                  <a:lnTo>
                    <a:pt x="632" y="761"/>
                  </a:lnTo>
                  <a:lnTo>
                    <a:pt x="675" y="780"/>
                  </a:lnTo>
                  <a:lnTo>
                    <a:pt x="675" y="865"/>
                  </a:lnTo>
                  <a:lnTo>
                    <a:pt x="614" y="851"/>
                  </a:lnTo>
                  <a:lnTo>
                    <a:pt x="561" y="828"/>
                  </a:lnTo>
                  <a:lnTo>
                    <a:pt x="514" y="800"/>
                  </a:lnTo>
                  <a:lnTo>
                    <a:pt x="473" y="768"/>
                  </a:lnTo>
                  <a:lnTo>
                    <a:pt x="439" y="733"/>
                  </a:lnTo>
                  <a:lnTo>
                    <a:pt x="408" y="698"/>
                  </a:lnTo>
                  <a:lnTo>
                    <a:pt x="384" y="660"/>
                  </a:lnTo>
                  <a:lnTo>
                    <a:pt x="364" y="627"/>
                  </a:lnTo>
                  <a:lnTo>
                    <a:pt x="349" y="595"/>
                  </a:lnTo>
                  <a:lnTo>
                    <a:pt x="337" y="569"/>
                  </a:lnTo>
                  <a:lnTo>
                    <a:pt x="329" y="548"/>
                  </a:lnTo>
                  <a:lnTo>
                    <a:pt x="325" y="534"/>
                  </a:lnTo>
                  <a:lnTo>
                    <a:pt x="323" y="530"/>
                  </a:lnTo>
                  <a:lnTo>
                    <a:pt x="325" y="526"/>
                  </a:lnTo>
                  <a:lnTo>
                    <a:pt x="335" y="516"/>
                  </a:lnTo>
                  <a:lnTo>
                    <a:pt x="350" y="502"/>
                  </a:lnTo>
                  <a:lnTo>
                    <a:pt x="372" y="485"/>
                  </a:lnTo>
                  <a:lnTo>
                    <a:pt x="400" y="463"/>
                  </a:lnTo>
                  <a:lnTo>
                    <a:pt x="433" y="441"/>
                  </a:lnTo>
                  <a:lnTo>
                    <a:pt x="473" y="420"/>
                  </a:lnTo>
                  <a:lnTo>
                    <a:pt x="516" y="400"/>
                  </a:lnTo>
                  <a:lnTo>
                    <a:pt x="565" y="382"/>
                  </a:lnTo>
                  <a:lnTo>
                    <a:pt x="618" y="368"/>
                  </a:lnTo>
                  <a:lnTo>
                    <a:pt x="675" y="359"/>
                  </a:lnTo>
                  <a:close/>
                  <a:moveTo>
                    <a:pt x="707" y="248"/>
                  </a:moveTo>
                  <a:lnTo>
                    <a:pt x="770" y="250"/>
                  </a:lnTo>
                  <a:lnTo>
                    <a:pt x="827" y="260"/>
                  </a:lnTo>
                  <a:lnTo>
                    <a:pt x="882" y="274"/>
                  </a:lnTo>
                  <a:lnTo>
                    <a:pt x="933" y="296"/>
                  </a:lnTo>
                  <a:lnTo>
                    <a:pt x="981" y="319"/>
                  </a:lnTo>
                  <a:lnTo>
                    <a:pt x="1024" y="345"/>
                  </a:lnTo>
                  <a:lnTo>
                    <a:pt x="1063" y="372"/>
                  </a:lnTo>
                  <a:lnTo>
                    <a:pt x="1097" y="400"/>
                  </a:lnTo>
                  <a:lnTo>
                    <a:pt x="1126" y="426"/>
                  </a:lnTo>
                  <a:lnTo>
                    <a:pt x="1152" y="451"/>
                  </a:lnTo>
                  <a:lnTo>
                    <a:pt x="1172" y="471"/>
                  </a:lnTo>
                  <a:lnTo>
                    <a:pt x="1185" y="489"/>
                  </a:lnTo>
                  <a:lnTo>
                    <a:pt x="1195" y="499"/>
                  </a:lnTo>
                  <a:lnTo>
                    <a:pt x="1197" y="502"/>
                  </a:lnTo>
                  <a:lnTo>
                    <a:pt x="1193" y="506"/>
                  </a:lnTo>
                  <a:lnTo>
                    <a:pt x="1185" y="518"/>
                  </a:lnTo>
                  <a:lnTo>
                    <a:pt x="1170" y="538"/>
                  </a:lnTo>
                  <a:lnTo>
                    <a:pt x="1150" y="562"/>
                  </a:lnTo>
                  <a:lnTo>
                    <a:pt x="1126" y="587"/>
                  </a:lnTo>
                  <a:lnTo>
                    <a:pt x="1097" y="617"/>
                  </a:lnTo>
                  <a:lnTo>
                    <a:pt x="1065" y="648"/>
                  </a:lnTo>
                  <a:lnTo>
                    <a:pt x="1028" y="680"/>
                  </a:lnTo>
                  <a:lnTo>
                    <a:pt x="988" y="709"/>
                  </a:lnTo>
                  <a:lnTo>
                    <a:pt x="947" y="737"/>
                  </a:lnTo>
                  <a:lnTo>
                    <a:pt x="904" y="761"/>
                  </a:lnTo>
                  <a:lnTo>
                    <a:pt x="859" y="778"/>
                  </a:lnTo>
                  <a:lnTo>
                    <a:pt x="811" y="790"/>
                  </a:lnTo>
                  <a:lnTo>
                    <a:pt x="762" y="794"/>
                  </a:lnTo>
                  <a:lnTo>
                    <a:pt x="717" y="790"/>
                  </a:lnTo>
                  <a:lnTo>
                    <a:pt x="675" y="780"/>
                  </a:lnTo>
                  <a:lnTo>
                    <a:pt x="675" y="451"/>
                  </a:lnTo>
                  <a:lnTo>
                    <a:pt x="715" y="459"/>
                  </a:lnTo>
                  <a:lnTo>
                    <a:pt x="746" y="469"/>
                  </a:lnTo>
                  <a:lnTo>
                    <a:pt x="774" y="485"/>
                  </a:lnTo>
                  <a:lnTo>
                    <a:pt x="796" y="504"/>
                  </a:lnTo>
                  <a:lnTo>
                    <a:pt x="817" y="528"/>
                  </a:lnTo>
                  <a:lnTo>
                    <a:pt x="837" y="558"/>
                  </a:lnTo>
                  <a:lnTo>
                    <a:pt x="859" y="591"/>
                  </a:lnTo>
                  <a:lnTo>
                    <a:pt x="882" y="633"/>
                  </a:lnTo>
                  <a:lnTo>
                    <a:pt x="1038" y="502"/>
                  </a:lnTo>
                  <a:lnTo>
                    <a:pt x="1034" y="499"/>
                  </a:lnTo>
                  <a:lnTo>
                    <a:pt x="1024" y="487"/>
                  </a:lnTo>
                  <a:lnTo>
                    <a:pt x="1008" y="471"/>
                  </a:lnTo>
                  <a:lnTo>
                    <a:pt x="985" y="451"/>
                  </a:lnTo>
                  <a:lnTo>
                    <a:pt x="957" y="430"/>
                  </a:lnTo>
                  <a:lnTo>
                    <a:pt x="924" y="406"/>
                  </a:lnTo>
                  <a:lnTo>
                    <a:pt x="884" y="386"/>
                  </a:lnTo>
                  <a:lnTo>
                    <a:pt x="839" y="370"/>
                  </a:lnTo>
                  <a:lnTo>
                    <a:pt x="790" y="359"/>
                  </a:lnTo>
                  <a:lnTo>
                    <a:pt x="734" y="355"/>
                  </a:lnTo>
                  <a:lnTo>
                    <a:pt x="675" y="359"/>
                  </a:lnTo>
                  <a:lnTo>
                    <a:pt x="675" y="250"/>
                  </a:lnTo>
                  <a:lnTo>
                    <a:pt x="707" y="248"/>
                  </a:lnTo>
                  <a:close/>
                  <a:moveTo>
                    <a:pt x="675" y="162"/>
                  </a:moveTo>
                  <a:lnTo>
                    <a:pt x="675" y="250"/>
                  </a:lnTo>
                  <a:lnTo>
                    <a:pt x="603" y="260"/>
                  </a:lnTo>
                  <a:lnTo>
                    <a:pt x="536" y="276"/>
                  </a:lnTo>
                  <a:lnTo>
                    <a:pt x="475" y="296"/>
                  </a:lnTo>
                  <a:lnTo>
                    <a:pt x="419" y="321"/>
                  </a:lnTo>
                  <a:lnTo>
                    <a:pt x="370" y="349"/>
                  </a:lnTo>
                  <a:lnTo>
                    <a:pt x="327" y="378"/>
                  </a:lnTo>
                  <a:lnTo>
                    <a:pt x="289" y="408"/>
                  </a:lnTo>
                  <a:lnTo>
                    <a:pt x="258" y="435"/>
                  </a:lnTo>
                  <a:lnTo>
                    <a:pt x="232" y="461"/>
                  </a:lnTo>
                  <a:lnTo>
                    <a:pt x="211" y="483"/>
                  </a:lnTo>
                  <a:lnTo>
                    <a:pt x="197" y="500"/>
                  </a:lnTo>
                  <a:lnTo>
                    <a:pt x="187" y="512"/>
                  </a:lnTo>
                  <a:lnTo>
                    <a:pt x="185" y="516"/>
                  </a:lnTo>
                  <a:lnTo>
                    <a:pt x="187" y="522"/>
                  </a:lnTo>
                  <a:lnTo>
                    <a:pt x="191" y="534"/>
                  </a:lnTo>
                  <a:lnTo>
                    <a:pt x="199" y="554"/>
                  </a:lnTo>
                  <a:lnTo>
                    <a:pt x="211" y="581"/>
                  </a:lnTo>
                  <a:lnTo>
                    <a:pt x="224" y="611"/>
                  </a:lnTo>
                  <a:lnTo>
                    <a:pt x="244" y="646"/>
                  </a:lnTo>
                  <a:lnTo>
                    <a:pt x="266" y="684"/>
                  </a:lnTo>
                  <a:lnTo>
                    <a:pt x="293" y="723"/>
                  </a:lnTo>
                  <a:lnTo>
                    <a:pt x="325" y="765"/>
                  </a:lnTo>
                  <a:lnTo>
                    <a:pt x="360" y="804"/>
                  </a:lnTo>
                  <a:lnTo>
                    <a:pt x="400" y="841"/>
                  </a:lnTo>
                  <a:lnTo>
                    <a:pt x="445" y="877"/>
                  </a:lnTo>
                  <a:lnTo>
                    <a:pt x="494" y="906"/>
                  </a:lnTo>
                  <a:lnTo>
                    <a:pt x="549" y="934"/>
                  </a:lnTo>
                  <a:lnTo>
                    <a:pt x="610" y="954"/>
                  </a:lnTo>
                  <a:lnTo>
                    <a:pt x="675" y="966"/>
                  </a:lnTo>
                  <a:lnTo>
                    <a:pt x="675" y="1058"/>
                  </a:lnTo>
                  <a:lnTo>
                    <a:pt x="595" y="1046"/>
                  </a:lnTo>
                  <a:lnTo>
                    <a:pt x="522" y="1027"/>
                  </a:lnTo>
                  <a:lnTo>
                    <a:pt x="453" y="1001"/>
                  </a:lnTo>
                  <a:lnTo>
                    <a:pt x="390" y="969"/>
                  </a:lnTo>
                  <a:lnTo>
                    <a:pt x="331" y="932"/>
                  </a:lnTo>
                  <a:lnTo>
                    <a:pt x="280" y="893"/>
                  </a:lnTo>
                  <a:lnTo>
                    <a:pt x="232" y="849"/>
                  </a:lnTo>
                  <a:lnTo>
                    <a:pt x="189" y="806"/>
                  </a:lnTo>
                  <a:lnTo>
                    <a:pt x="152" y="761"/>
                  </a:lnTo>
                  <a:lnTo>
                    <a:pt x="118" y="717"/>
                  </a:lnTo>
                  <a:lnTo>
                    <a:pt x="89" y="674"/>
                  </a:lnTo>
                  <a:lnTo>
                    <a:pt x="65" y="633"/>
                  </a:lnTo>
                  <a:lnTo>
                    <a:pt x="43" y="597"/>
                  </a:lnTo>
                  <a:lnTo>
                    <a:pt x="28" y="564"/>
                  </a:lnTo>
                  <a:lnTo>
                    <a:pt x="16" y="536"/>
                  </a:lnTo>
                  <a:lnTo>
                    <a:pt x="6" y="516"/>
                  </a:lnTo>
                  <a:lnTo>
                    <a:pt x="2" y="502"/>
                  </a:lnTo>
                  <a:lnTo>
                    <a:pt x="0" y="499"/>
                  </a:lnTo>
                  <a:lnTo>
                    <a:pt x="4" y="495"/>
                  </a:lnTo>
                  <a:lnTo>
                    <a:pt x="14" y="485"/>
                  </a:lnTo>
                  <a:lnTo>
                    <a:pt x="32" y="469"/>
                  </a:lnTo>
                  <a:lnTo>
                    <a:pt x="55" y="449"/>
                  </a:lnTo>
                  <a:lnTo>
                    <a:pt x="85" y="426"/>
                  </a:lnTo>
                  <a:lnTo>
                    <a:pt x="118" y="400"/>
                  </a:lnTo>
                  <a:lnTo>
                    <a:pt x="158" y="370"/>
                  </a:lnTo>
                  <a:lnTo>
                    <a:pt x="203" y="341"/>
                  </a:lnTo>
                  <a:lnTo>
                    <a:pt x="250" y="311"/>
                  </a:lnTo>
                  <a:lnTo>
                    <a:pt x="303" y="282"/>
                  </a:lnTo>
                  <a:lnTo>
                    <a:pt x="358" y="252"/>
                  </a:lnTo>
                  <a:lnTo>
                    <a:pt x="417" y="227"/>
                  </a:lnTo>
                  <a:lnTo>
                    <a:pt x="478" y="205"/>
                  </a:lnTo>
                  <a:lnTo>
                    <a:pt x="542" y="185"/>
                  </a:lnTo>
                  <a:lnTo>
                    <a:pt x="608" y="171"/>
                  </a:lnTo>
                  <a:lnTo>
                    <a:pt x="675" y="162"/>
                  </a:lnTo>
                  <a:close/>
                  <a:moveTo>
                    <a:pt x="675" y="0"/>
                  </a:moveTo>
                  <a:lnTo>
                    <a:pt x="1810" y="0"/>
                  </a:lnTo>
                  <a:lnTo>
                    <a:pt x="1810" y="1200"/>
                  </a:lnTo>
                  <a:lnTo>
                    <a:pt x="675" y="1200"/>
                  </a:lnTo>
                  <a:lnTo>
                    <a:pt x="675" y="1058"/>
                  </a:lnTo>
                  <a:lnTo>
                    <a:pt x="748" y="1062"/>
                  </a:lnTo>
                  <a:lnTo>
                    <a:pt x="819" y="1060"/>
                  </a:lnTo>
                  <a:lnTo>
                    <a:pt x="894" y="1052"/>
                  </a:lnTo>
                  <a:lnTo>
                    <a:pt x="977" y="1038"/>
                  </a:lnTo>
                  <a:lnTo>
                    <a:pt x="1061" y="1021"/>
                  </a:lnTo>
                  <a:lnTo>
                    <a:pt x="1148" y="1001"/>
                  </a:lnTo>
                  <a:lnTo>
                    <a:pt x="1235" y="975"/>
                  </a:lnTo>
                  <a:lnTo>
                    <a:pt x="1321" y="946"/>
                  </a:lnTo>
                  <a:lnTo>
                    <a:pt x="1404" y="914"/>
                  </a:lnTo>
                  <a:lnTo>
                    <a:pt x="1483" y="879"/>
                  </a:lnTo>
                  <a:lnTo>
                    <a:pt x="1554" y="841"/>
                  </a:lnTo>
                  <a:lnTo>
                    <a:pt x="1619" y="802"/>
                  </a:lnTo>
                  <a:lnTo>
                    <a:pt x="1674" y="763"/>
                  </a:lnTo>
                  <a:lnTo>
                    <a:pt x="1658" y="749"/>
                  </a:lnTo>
                  <a:lnTo>
                    <a:pt x="1634" y="733"/>
                  </a:lnTo>
                  <a:lnTo>
                    <a:pt x="1605" y="717"/>
                  </a:lnTo>
                  <a:lnTo>
                    <a:pt x="1573" y="700"/>
                  </a:lnTo>
                  <a:lnTo>
                    <a:pt x="1540" y="682"/>
                  </a:lnTo>
                  <a:lnTo>
                    <a:pt x="1510" y="664"/>
                  </a:lnTo>
                  <a:lnTo>
                    <a:pt x="1485" y="648"/>
                  </a:lnTo>
                  <a:lnTo>
                    <a:pt x="1467" y="636"/>
                  </a:lnTo>
                  <a:lnTo>
                    <a:pt x="1404" y="690"/>
                  </a:lnTo>
                  <a:lnTo>
                    <a:pt x="1341" y="741"/>
                  </a:lnTo>
                  <a:lnTo>
                    <a:pt x="1276" y="788"/>
                  </a:lnTo>
                  <a:lnTo>
                    <a:pt x="1209" y="832"/>
                  </a:lnTo>
                  <a:lnTo>
                    <a:pt x="1140" y="871"/>
                  </a:lnTo>
                  <a:lnTo>
                    <a:pt x="1067" y="904"/>
                  </a:lnTo>
                  <a:lnTo>
                    <a:pt x="992" y="932"/>
                  </a:lnTo>
                  <a:lnTo>
                    <a:pt x="914" y="954"/>
                  </a:lnTo>
                  <a:lnTo>
                    <a:pt x="831" y="966"/>
                  </a:lnTo>
                  <a:lnTo>
                    <a:pt x="744" y="969"/>
                  </a:lnTo>
                  <a:lnTo>
                    <a:pt x="709" y="969"/>
                  </a:lnTo>
                  <a:lnTo>
                    <a:pt x="675" y="966"/>
                  </a:lnTo>
                  <a:lnTo>
                    <a:pt x="675" y="865"/>
                  </a:lnTo>
                  <a:lnTo>
                    <a:pt x="715" y="871"/>
                  </a:lnTo>
                  <a:lnTo>
                    <a:pt x="758" y="873"/>
                  </a:lnTo>
                  <a:lnTo>
                    <a:pt x="815" y="869"/>
                  </a:lnTo>
                  <a:lnTo>
                    <a:pt x="870" y="859"/>
                  </a:lnTo>
                  <a:lnTo>
                    <a:pt x="925" y="841"/>
                  </a:lnTo>
                  <a:lnTo>
                    <a:pt x="979" y="820"/>
                  </a:lnTo>
                  <a:lnTo>
                    <a:pt x="1030" y="794"/>
                  </a:lnTo>
                  <a:lnTo>
                    <a:pt x="1079" y="767"/>
                  </a:lnTo>
                  <a:lnTo>
                    <a:pt x="1126" y="735"/>
                  </a:lnTo>
                  <a:lnTo>
                    <a:pt x="1172" y="701"/>
                  </a:lnTo>
                  <a:lnTo>
                    <a:pt x="1213" y="670"/>
                  </a:lnTo>
                  <a:lnTo>
                    <a:pt x="1250" y="636"/>
                  </a:lnTo>
                  <a:lnTo>
                    <a:pt x="1284" y="605"/>
                  </a:lnTo>
                  <a:lnTo>
                    <a:pt x="1315" y="577"/>
                  </a:lnTo>
                  <a:lnTo>
                    <a:pt x="1339" y="550"/>
                  </a:lnTo>
                  <a:lnTo>
                    <a:pt x="1361" y="530"/>
                  </a:lnTo>
                  <a:lnTo>
                    <a:pt x="1374" y="512"/>
                  </a:lnTo>
                  <a:lnTo>
                    <a:pt x="1384" y="502"/>
                  </a:lnTo>
                  <a:lnTo>
                    <a:pt x="1386" y="499"/>
                  </a:lnTo>
                  <a:lnTo>
                    <a:pt x="1384" y="495"/>
                  </a:lnTo>
                  <a:lnTo>
                    <a:pt x="1374" y="483"/>
                  </a:lnTo>
                  <a:lnTo>
                    <a:pt x="1359" y="465"/>
                  </a:lnTo>
                  <a:lnTo>
                    <a:pt x="1339" y="443"/>
                  </a:lnTo>
                  <a:lnTo>
                    <a:pt x="1311" y="418"/>
                  </a:lnTo>
                  <a:lnTo>
                    <a:pt x="1280" y="388"/>
                  </a:lnTo>
                  <a:lnTo>
                    <a:pt x="1242" y="357"/>
                  </a:lnTo>
                  <a:lnTo>
                    <a:pt x="1201" y="325"/>
                  </a:lnTo>
                  <a:lnTo>
                    <a:pt x="1154" y="292"/>
                  </a:lnTo>
                  <a:lnTo>
                    <a:pt x="1103" y="262"/>
                  </a:lnTo>
                  <a:lnTo>
                    <a:pt x="1048" y="233"/>
                  </a:lnTo>
                  <a:lnTo>
                    <a:pt x="987" y="207"/>
                  </a:lnTo>
                  <a:lnTo>
                    <a:pt x="924" y="187"/>
                  </a:lnTo>
                  <a:lnTo>
                    <a:pt x="855" y="171"/>
                  </a:lnTo>
                  <a:lnTo>
                    <a:pt x="782" y="162"/>
                  </a:lnTo>
                  <a:lnTo>
                    <a:pt x="707" y="160"/>
                  </a:lnTo>
                  <a:lnTo>
                    <a:pt x="675" y="162"/>
                  </a:lnTo>
                  <a:lnTo>
                    <a:pt x="675" y="0"/>
                  </a:lnTo>
                  <a:close/>
                </a:path>
              </a:pathLst>
            </a:custGeom>
            <a:solidFill>
              <a:srgbClr val="76B9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 name="Shape 86"/>
        <p:cNvGrpSpPr/>
        <p:nvPr/>
      </p:nvGrpSpPr>
      <p:grpSpPr>
        <a:xfrm>
          <a:off x="0" y="0"/>
          <a:ext cx="0" cy="0"/>
          <a:chOff x="0" y="0"/>
          <a:chExt cx="0" cy="0"/>
        </a:xfrm>
      </p:grpSpPr>
      <p:sp>
        <p:nvSpPr>
          <p:cNvPr id="87" name="Google Shape;87;p1: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8" name="Google Shape;88;p1:notes"/>
          <p:cNvSpPr txBox="1"/>
          <p:nvPr>
            <p:ph idx="1" type="body"/>
          </p:nvPr>
        </p:nvSpPr>
        <p:spPr>
          <a:xfrm>
            <a:off x="701040" y="4415790"/>
            <a:ext cx="5608320" cy="4183380"/>
          </a:xfrm>
          <a:prstGeom prst="rect">
            <a:avLst/>
          </a:prstGeom>
          <a:noFill/>
          <a:ln>
            <a:noFill/>
          </a:ln>
        </p:spPr>
        <p:txBody>
          <a:bodyPr anchorCtr="0" anchor="t" bIns="46575" lIns="93175" spcFirstLastPara="1" rIns="93175" wrap="square" tIns="46575">
            <a:noAutofit/>
          </a:bodyPr>
          <a:lstStyle/>
          <a:p>
            <a:pPr indent="0" lvl="0" marL="0" rtl="0" algn="l">
              <a:spcBef>
                <a:spcPts val="0"/>
              </a:spcBef>
              <a:spcAft>
                <a:spcPts val="0"/>
              </a:spcAft>
              <a:buNone/>
            </a:pPr>
            <a:r>
              <a:t/>
            </a:r>
            <a:endParaRPr/>
          </a:p>
        </p:txBody>
      </p:sp>
      <p:sp>
        <p:nvSpPr>
          <p:cNvPr id="89" name="Google Shape;89;p1:notes"/>
          <p:cNvSpPr txBox="1"/>
          <p:nvPr>
            <p:ph idx="12" type="sldNum"/>
          </p:nvPr>
        </p:nvSpPr>
        <p:spPr>
          <a:xfrm>
            <a:off x="3663170" y="8829967"/>
            <a:ext cx="3037840" cy="464820"/>
          </a:xfrm>
          <a:prstGeom prst="rect">
            <a:avLst/>
          </a:prstGeom>
          <a:noFill/>
          <a:ln>
            <a:noFill/>
          </a:ln>
        </p:spPr>
        <p:txBody>
          <a:bodyPr anchorCtr="0" anchor="ctr" bIns="46575" lIns="93175" spcFirstLastPara="1" rIns="93175" wrap="square" tIns="46575">
            <a:noAutofit/>
          </a:bodyPr>
          <a:lstStyle/>
          <a:p>
            <a:pPr indent="0" lvl="0" marL="0" rtl="0" algn="r">
              <a:spcBef>
                <a:spcPts val="0"/>
              </a:spcBef>
              <a:spcAft>
                <a:spcPts val="0"/>
              </a:spcAft>
              <a:buNone/>
            </a:pPr>
            <a:fld id="{00000000-1234-1234-1234-123412341234}" type="slidenum">
              <a:rPr lang="en-US">
                <a:solidFill>
                  <a:srgbClr val="000000"/>
                </a:solidFill>
              </a:rPr>
              <a:t>‹#›</a:t>
            </a:fld>
            <a:endParaRPr>
              <a:solidFill>
                <a:srgbClr val="000000"/>
              </a:solidFil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3" name="Shape 143"/>
        <p:cNvGrpSpPr/>
        <p:nvPr/>
      </p:nvGrpSpPr>
      <p:grpSpPr>
        <a:xfrm>
          <a:off x="0" y="0"/>
          <a:ext cx="0" cy="0"/>
          <a:chOff x="0" y="0"/>
          <a:chExt cx="0" cy="0"/>
        </a:xfrm>
      </p:grpSpPr>
      <p:sp>
        <p:nvSpPr>
          <p:cNvPr id="144" name="Google Shape;144;p7:notes"/>
          <p:cNvSpPr txBox="1"/>
          <p:nvPr>
            <p:ph idx="1" type="body"/>
          </p:nvPr>
        </p:nvSpPr>
        <p:spPr>
          <a:xfrm>
            <a:off x="701040" y="4415790"/>
            <a:ext cx="5608320" cy="4183380"/>
          </a:xfrm>
          <a:prstGeom prst="rect">
            <a:avLst/>
          </a:prstGeom>
        </p:spPr>
        <p:txBody>
          <a:bodyPr anchorCtr="0" anchor="t" bIns="46575" lIns="93175" spcFirstLastPara="1" rIns="93175" wrap="square" tIns="46575">
            <a:noAutofit/>
          </a:bodyPr>
          <a:lstStyle/>
          <a:p>
            <a:pPr indent="0" lvl="0" marL="0" rtl="0" algn="l">
              <a:spcBef>
                <a:spcPts val="330"/>
              </a:spcBef>
              <a:spcAft>
                <a:spcPts val="0"/>
              </a:spcAft>
              <a:buNone/>
            </a:pPr>
            <a:r>
              <a:t/>
            </a:r>
            <a:endParaRPr/>
          </a:p>
        </p:txBody>
      </p:sp>
      <p:sp>
        <p:nvSpPr>
          <p:cNvPr id="145" name="Google Shape;145;p7: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9" name="Shape 149"/>
        <p:cNvGrpSpPr/>
        <p:nvPr/>
      </p:nvGrpSpPr>
      <p:grpSpPr>
        <a:xfrm>
          <a:off x="0" y="0"/>
          <a:ext cx="0" cy="0"/>
          <a:chOff x="0" y="0"/>
          <a:chExt cx="0" cy="0"/>
        </a:xfrm>
      </p:grpSpPr>
      <p:sp>
        <p:nvSpPr>
          <p:cNvPr id="150" name="Google Shape;150;g62685d9cb5_7_8:notes"/>
          <p:cNvSpPr/>
          <p:nvPr>
            <p:ph idx="2" type="sldImg"/>
          </p:nvPr>
        </p:nvSpPr>
        <p:spPr>
          <a:xfrm>
            <a:off x="406400" y="696913"/>
            <a:ext cx="6197700" cy="34863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62685d9cb5_7_8:notes"/>
          <p:cNvSpPr txBox="1"/>
          <p:nvPr>
            <p:ph idx="1" type="body"/>
          </p:nvPr>
        </p:nvSpPr>
        <p:spPr>
          <a:xfrm>
            <a:off x="701040" y="4415790"/>
            <a:ext cx="5608200" cy="4183500"/>
          </a:xfrm>
          <a:prstGeom prst="rect">
            <a:avLst/>
          </a:prstGeom>
        </p:spPr>
        <p:txBody>
          <a:bodyPr anchorCtr="0" anchor="t" bIns="46575" lIns="93175" spcFirstLastPara="1" rIns="93175" wrap="square" tIns="46575">
            <a:noAutofit/>
          </a:bodyPr>
          <a:lstStyle/>
          <a:p>
            <a:pPr indent="0" lvl="0" marL="0" rtl="0" algn="l">
              <a:spcBef>
                <a:spcPts val="330"/>
              </a:spcBef>
              <a:spcAft>
                <a:spcPts val="0"/>
              </a:spcAft>
              <a:buNone/>
            </a:pPr>
            <a:r>
              <a:t/>
            </a:r>
            <a:endParaRPr/>
          </a:p>
        </p:txBody>
      </p:sp>
      <p:sp>
        <p:nvSpPr>
          <p:cNvPr id="152" name="Google Shape;152;g62685d9cb5_7_8:notes"/>
          <p:cNvSpPr txBox="1"/>
          <p:nvPr>
            <p:ph idx="12" type="sldNum"/>
          </p:nvPr>
        </p:nvSpPr>
        <p:spPr>
          <a:xfrm>
            <a:off x="3663170" y="8829967"/>
            <a:ext cx="3037800" cy="464700"/>
          </a:xfrm>
          <a:prstGeom prst="rect">
            <a:avLst/>
          </a:prstGeom>
        </p:spPr>
        <p:txBody>
          <a:bodyPr anchorCtr="0" anchor="ctr" bIns="46575" lIns="93175" spcFirstLastPara="1" rIns="93175" wrap="square" tIns="46575">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6" name="Shape 156"/>
        <p:cNvGrpSpPr/>
        <p:nvPr/>
      </p:nvGrpSpPr>
      <p:grpSpPr>
        <a:xfrm>
          <a:off x="0" y="0"/>
          <a:ext cx="0" cy="0"/>
          <a:chOff x="0" y="0"/>
          <a:chExt cx="0" cy="0"/>
        </a:xfrm>
      </p:grpSpPr>
      <p:sp>
        <p:nvSpPr>
          <p:cNvPr id="157" name="Google Shape;157;g62685d9cb5_7_16:notes"/>
          <p:cNvSpPr/>
          <p:nvPr>
            <p:ph idx="2" type="sldImg"/>
          </p:nvPr>
        </p:nvSpPr>
        <p:spPr>
          <a:xfrm>
            <a:off x="406400" y="696913"/>
            <a:ext cx="6197700" cy="34863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62685d9cb5_7_16:notes"/>
          <p:cNvSpPr txBox="1"/>
          <p:nvPr>
            <p:ph idx="1" type="body"/>
          </p:nvPr>
        </p:nvSpPr>
        <p:spPr>
          <a:xfrm>
            <a:off x="701040" y="4415790"/>
            <a:ext cx="5608200" cy="4183500"/>
          </a:xfrm>
          <a:prstGeom prst="rect">
            <a:avLst/>
          </a:prstGeom>
        </p:spPr>
        <p:txBody>
          <a:bodyPr anchorCtr="0" anchor="t" bIns="46575" lIns="93175" spcFirstLastPara="1" rIns="93175" wrap="square" tIns="46575">
            <a:noAutofit/>
          </a:bodyPr>
          <a:lstStyle/>
          <a:p>
            <a:pPr indent="0" lvl="0" marL="0" rtl="0" algn="l">
              <a:spcBef>
                <a:spcPts val="330"/>
              </a:spcBef>
              <a:spcAft>
                <a:spcPts val="0"/>
              </a:spcAft>
              <a:buNone/>
            </a:pPr>
            <a:r>
              <a:t/>
            </a:r>
            <a:endParaRPr/>
          </a:p>
        </p:txBody>
      </p:sp>
      <p:sp>
        <p:nvSpPr>
          <p:cNvPr id="159" name="Google Shape;159;g62685d9cb5_7_16:notes"/>
          <p:cNvSpPr txBox="1"/>
          <p:nvPr>
            <p:ph idx="12" type="sldNum"/>
          </p:nvPr>
        </p:nvSpPr>
        <p:spPr>
          <a:xfrm>
            <a:off x="3663170" y="8829967"/>
            <a:ext cx="3037800" cy="464700"/>
          </a:xfrm>
          <a:prstGeom prst="rect">
            <a:avLst/>
          </a:prstGeom>
        </p:spPr>
        <p:txBody>
          <a:bodyPr anchorCtr="0" anchor="ctr" bIns="46575" lIns="93175" spcFirstLastPara="1" rIns="93175" wrap="square" tIns="46575">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3" name="Shape 163"/>
        <p:cNvGrpSpPr/>
        <p:nvPr/>
      </p:nvGrpSpPr>
      <p:grpSpPr>
        <a:xfrm>
          <a:off x="0" y="0"/>
          <a:ext cx="0" cy="0"/>
          <a:chOff x="0" y="0"/>
          <a:chExt cx="0" cy="0"/>
        </a:xfrm>
      </p:grpSpPr>
      <p:sp>
        <p:nvSpPr>
          <p:cNvPr id="164" name="Google Shape;164;g62685d9cb5_7_24:notes"/>
          <p:cNvSpPr/>
          <p:nvPr>
            <p:ph idx="2" type="sldImg"/>
          </p:nvPr>
        </p:nvSpPr>
        <p:spPr>
          <a:xfrm>
            <a:off x="406400" y="696913"/>
            <a:ext cx="6197700" cy="34863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62685d9cb5_7_24:notes"/>
          <p:cNvSpPr txBox="1"/>
          <p:nvPr>
            <p:ph idx="1" type="body"/>
          </p:nvPr>
        </p:nvSpPr>
        <p:spPr>
          <a:xfrm>
            <a:off x="701040" y="4415790"/>
            <a:ext cx="5608200" cy="4183500"/>
          </a:xfrm>
          <a:prstGeom prst="rect">
            <a:avLst/>
          </a:prstGeom>
        </p:spPr>
        <p:txBody>
          <a:bodyPr anchorCtr="0" anchor="t" bIns="46575" lIns="93175" spcFirstLastPara="1" rIns="93175" wrap="square" tIns="46575">
            <a:noAutofit/>
          </a:bodyPr>
          <a:lstStyle/>
          <a:p>
            <a:pPr indent="0" lvl="0" marL="0" rtl="0" algn="l">
              <a:spcBef>
                <a:spcPts val="330"/>
              </a:spcBef>
              <a:spcAft>
                <a:spcPts val="0"/>
              </a:spcAft>
              <a:buNone/>
            </a:pPr>
            <a:r>
              <a:t/>
            </a:r>
            <a:endParaRPr/>
          </a:p>
        </p:txBody>
      </p:sp>
      <p:sp>
        <p:nvSpPr>
          <p:cNvPr id="166" name="Google Shape;166;g62685d9cb5_7_24:notes"/>
          <p:cNvSpPr txBox="1"/>
          <p:nvPr>
            <p:ph idx="12" type="sldNum"/>
          </p:nvPr>
        </p:nvSpPr>
        <p:spPr>
          <a:xfrm>
            <a:off x="3663170" y="8829967"/>
            <a:ext cx="3037800" cy="464700"/>
          </a:xfrm>
          <a:prstGeom prst="rect">
            <a:avLst/>
          </a:prstGeom>
        </p:spPr>
        <p:txBody>
          <a:bodyPr anchorCtr="0" anchor="ctr" bIns="46575" lIns="93175" spcFirstLastPara="1" rIns="93175" wrap="square" tIns="46575">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0" name="Shape 170"/>
        <p:cNvGrpSpPr/>
        <p:nvPr/>
      </p:nvGrpSpPr>
      <p:grpSpPr>
        <a:xfrm>
          <a:off x="0" y="0"/>
          <a:ext cx="0" cy="0"/>
          <a:chOff x="0" y="0"/>
          <a:chExt cx="0" cy="0"/>
        </a:xfrm>
      </p:grpSpPr>
      <p:sp>
        <p:nvSpPr>
          <p:cNvPr id="171" name="Google Shape;171;p8:notes"/>
          <p:cNvSpPr txBox="1"/>
          <p:nvPr>
            <p:ph idx="1" type="body"/>
          </p:nvPr>
        </p:nvSpPr>
        <p:spPr>
          <a:xfrm>
            <a:off x="701040" y="4415790"/>
            <a:ext cx="5608320" cy="4183380"/>
          </a:xfrm>
          <a:prstGeom prst="rect">
            <a:avLst/>
          </a:prstGeom>
        </p:spPr>
        <p:txBody>
          <a:bodyPr anchorCtr="0" anchor="t" bIns="46575" lIns="93175" spcFirstLastPara="1" rIns="93175" wrap="square" tIns="46575">
            <a:noAutofit/>
          </a:bodyPr>
          <a:lstStyle/>
          <a:p>
            <a:pPr indent="0" lvl="0" marL="0" rtl="0" algn="l">
              <a:spcBef>
                <a:spcPts val="330"/>
              </a:spcBef>
              <a:spcAft>
                <a:spcPts val="0"/>
              </a:spcAft>
              <a:buNone/>
            </a:pPr>
            <a:r>
              <a:t/>
            </a:r>
            <a:endParaRPr/>
          </a:p>
        </p:txBody>
      </p:sp>
      <p:sp>
        <p:nvSpPr>
          <p:cNvPr id="172" name="Google Shape;172;p8: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6" name="Shape 176"/>
        <p:cNvGrpSpPr/>
        <p:nvPr/>
      </p:nvGrpSpPr>
      <p:grpSpPr>
        <a:xfrm>
          <a:off x="0" y="0"/>
          <a:ext cx="0" cy="0"/>
          <a:chOff x="0" y="0"/>
          <a:chExt cx="0" cy="0"/>
        </a:xfrm>
      </p:grpSpPr>
      <p:sp>
        <p:nvSpPr>
          <p:cNvPr id="177" name="Google Shape;177;g62685d9cb5_3_11:notes"/>
          <p:cNvSpPr/>
          <p:nvPr>
            <p:ph idx="2" type="sldImg"/>
          </p:nvPr>
        </p:nvSpPr>
        <p:spPr>
          <a:xfrm>
            <a:off x="406400" y="696913"/>
            <a:ext cx="6197700" cy="34863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62685d9cb5_3_11:notes"/>
          <p:cNvSpPr txBox="1"/>
          <p:nvPr>
            <p:ph idx="1" type="body"/>
          </p:nvPr>
        </p:nvSpPr>
        <p:spPr>
          <a:xfrm>
            <a:off x="701040" y="4415790"/>
            <a:ext cx="5608200" cy="4183500"/>
          </a:xfrm>
          <a:prstGeom prst="rect">
            <a:avLst/>
          </a:prstGeom>
        </p:spPr>
        <p:txBody>
          <a:bodyPr anchorCtr="0" anchor="t" bIns="46575" lIns="93175" spcFirstLastPara="1" rIns="93175" wrap="square" tIns="46575">
            <a:noAutofit/>
          </a:bodyPr>
          <a:lstStyle/>
          <a:p>
            <a:pPr indent="0" lvl="0" marL="0" rtl="0" algn="l">
              <a:spcBef>
                <a:spcPts val="330"/>
              </a:spcBef>
              <a:spcAft>
                <a:spcPts val="0"/>
              </a:spcAft>
              <a:buNone/>
            </a:pPr>
            <a:r>
              <a:t/>
            </a:r>
            <a:endParaRPr/>
          </a:p>
        </p:txBody>
      </p:sp>
      <p:sp>
        <p:nvSpPr>
          <p:cNvPr id="179" name="Google Shape;179;g62685d9cb5_3_11:notes"/>
          <p:cNvSpPr txBox="1"/>
          <p:nvPr>
            <p:ph idx="12" type="sldNum"/>
          </p:nvPr>
        </p:nvSpPr>
        <p:spPr>
          <a:xfrm>
            <a:off x="3663170" y="8829967"/>
            <a:ext cx="3037800" cy="464700"/>
          </a:xfrm>
          <a:prstGeom prst="rect">
            <a:avLst/>
          </a:prstGeom>
        </p:spPr>
        <p:txBody>
          <a:bodyPr anchorCtr="0" anchor="ctr" bIns="46575" lIns="93175" spcFirstLastPara="1" rIns="93175" wrap="square" tIns="46575">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2" name="Shape 182"/>
        <p:cNvGrpSpPr/>
        <p:nvPr/>
      </p:nvGrpSpPr>
      <p:grpSpPr>
        <a:xfrm>
          <a:off x="0" y="0"/>
          <a:ext cx="0" cy="0"/>
          <a:chOff x="0" y="0"/>
          <a:chExt cx="0" cy="0"/>
        </a:xfrm>
      </p:grpSpPr>
      <p:sp>
        <p:nvSpPr>
          <p:cNvPr id="183" name="Google Shape;183;g62685d9cb5_3_18:notes"/>
          <p:cNvSpPr/>
          <p:nvPr>
            <p:ph idx="2" type="sldImg"/>
          </p:nvPr>
        </p:nvSpPr>
        <p:spPr>
          <a:xfrm>
            <a:off x="406400" y="696913"/>
            <a:ext cx="6197700" cy="34863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62685d9cb5_3_18:notes"/>
          <p:cNvSpPr txBox="1"/>
          <p:nvPr>
            <p:ph idx="1" type="body"/>
          </p:nvPr>
        </p:nvSpPr>
        <p:spPr>
          <a:xfrm>
            <a:off x="701040" y="4415790"/>
            <a:ext cx="5608200" cy="4183500"/>
          </a:xfrm>
          <a:prstGeom prst="rect">
            <a:avLst/>
          </a:prstGeom>
        </p:spPr>
        <p:txBody>
          <a:bodyPr anchorCtr="0" anchor="t" bIns="46575" lIns="93175" spcFirstLastPara="1" rIns="93175" wrap="square" tIns="46575">
            <a:noAutofit/>
          </a:bodyPr>
          <a:lstStyle/>
          <a:p>
            <a:pPr indent="0" lvl="0" marL="0" rtl="0" algn="l">
              <a:spcBef>
                <a:spcPts val="330"/>
              </a:spcBef>
              <a:spcAft>
                <a:spcPts val="0"/>
              </a:spcAft>
              <a:buNone/>
            </a:pPr>
            <a:r>
              <a:t/>
            </a:r>
            <a:endParaRPr/>
          </a:p>
        </p:txBody>
      </p:sp>
      <p:sp>
        <p:nvSpPr>
          <p:cNvPr id="185" name="Google Shape;185;g62685d9cb5_3_18:notes"/>
          <p:cNvSpPr txBox="1"/>
          <p:nvPr>
            <p:ph idx="12" type="sldNum"/>
          </p:nvPr>
        </p:nvSpPr>
        <p:spPr>
          <a:xfrm>
            <a:off x="3663170" y="8829967"/>
            <a:ext cx="3037800" cy="464700"/>
          </a:xfrm>
          <a:prstGeom prst="rect">
            <a:avLst/>
          </a:prstGeom>
        </p:spPr>
        <p:txBody>
          <a:bodyPr anchorCtr="0" anchor="ctr" bIns="46575" lIns="93175" spcFirstLastPara="1" rIns="93175" wrap="square" tIns="46575">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9" name="Shape 189"/>
        <p:cNvGrpSpPr/>
        <p:nvPr/>
      </p:nvGrpSpPr>
      <p:grpSpPr>
        <a:xfrm>
          <a:off x="0" y="0"/>
          <a:ext cx="0" cy="0"/>
          <a:chOff x="0" y="0"/>
          <a:chExt cx="0" cy="0"/>
        </a:xfrm>
      </p:grpSpPr>
      <p:sp>
        <p:nvSpPr>
          <p:cNvPr id="190" name="Google Shape;190;g62685d9cb5_3_36:notes"/>
          <p:cNvSpPr/>
          <p:nvPr>
            <p:ph idx="2" type="sldImg"/>
          </p:nvPr>
        </p:nvSpPr>
        <p:spPr>
          <a:xfrm>
            <a:off x="406400" y="696913"/>
            <a:ext cx="6197700" cy="34863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62685d9cb5_3_36:notes"/>
          <p:cNvSpPr txBox="1"/>
          <p:nvPr>
            <p:ph idx="1" type="body"/>
          </p:nvPr>
        </p:nvSpPr>
        <p:spPr>
          <a:xfrm>
            <a:off x="701040" y="4415790"/>
            <a:ext cx="5608200" cy="4183500"/>
          </a:xfrm>
          <a:prstGeom prst="rect">
            <a:avLst/>
          </a:prstGeom>
        </p:spPr>
        <p:txBody>
          <a:bodyPr anchorCtr="0" anchor="t" bIns="46575" lIns="93175" spcFirstLastPara="1" rIns="93175" wrap="square" tIns="46575">
            <a:noAutofit/>
          </a:bodyPr>
          <a:lstStyle/>
          <a:p>
            <a:pPr indent="0" lvl="0" marL="0" rtl="0" algn="l">
              <a:spcBef>
                <a:spcPts val="330"/>
              </a:spcBef>
              <a:spcAft>
                <a:spcPts val="0"/>
              </a:spcAft>
              <a:buNone/>
            </a:pPr>
            <a:r>
              <a:t/>
            </a:r>
            <a:endParaRPr/>
          </a:p>
        </p:txBody>
      </p:sp>
      <p:sp>
        <p:nvSpPr>
          <p:cNvPr id="192" name="Google Shape;192;g62685d9cb5_3_36:notes"/>
          <p:cNvSpPr txBox="1"/>
          <p:nvPr>
            <p:ph idx="12" type="sldNum"/>
          </p:nvPr>
        </p:nvSpPr>
        <p:spPr>
          <a:xfrm>
            <a:off x="3663170" y="8829967"/>
            <a:ext cx="3037800" cy="464700"/>
          </a:xfrm>
          <a:prstGeom prst="rect">
            <a:avLst/>
          </a:prstGeom>
        </p:spPr>
        <p:txBody>
          <a:bodyPr anchorCtr="0" anchor="ctr" bIns="46575" lIns="93175" spcFirstLastPara="1" rIns="93175" wrap="square" tIns="46575">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6" name="Shape 196"/>
        <p:cNvGrpSpPr/>
        <p:nvPr/>
      </p:nvGrpSpPr>
      <p:grpSpPr>
        <a:xfrm>
          <a:off x="0" y="0"/>
          <a:ext cx="0" cy="0"/>
          <a:chOff x="0" y="0"/>
          <a:chExt cx="0" cy="0"/>
        </a:xfrm>
      </p:grpSpPr>
      <p:sp>
        <p:nvSpPr>
          <p:cNvPr id="197" name="Google Shape;197;g62685d9cb5_3_46:notes"/>
          <p:cNvSpPr/>
          <p:nvPr>
            <p:ph idx="2" type="sldImg"/>
          </p:nvPr>
        </p:nvSpPr>
        <p:spPr>
          <a:xfrm>
            <a:off x="406400" y="696913"/>
            <a:ext cx="6197700" cy="34863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62685d9cb5_3_46:notes"/>
          <p:cNvSpPr txBox="1"/>
          <p:nvPr>
            <p:ph idx="1" type="body"/>
          </p:nvPr>
        </p:nvSpPr>
        <p:spPr>
          <a:xfrm>
            <a:off x="701040" y="4415790"/>
            <a:ext cx="5608200" cy="4183500"/>
          </a:xfrm>
          <a:prstGeom prst="rect">
            <a:avLst/>
          </a:prstGeom>
        </p:spPr>
        <p:txBody>
          <a:bodyPr anchorCtr="0" anchor="t" bIns="46575" lIns="93175" spcFirstLastPara="1" rIns="93175" wrap="square" tIns="46575">
            <a:noAutofit/>
          </a:bodyPr>
          <a:lstStyle/>
          <a:p>
            <a:pPr indent="0" lvl="0" marL="0" rtl="0" algn="l">
              <a:spcBef>
                <a:spcPts val="330"/>
              </a:spcBef>
              <a:spcAft>
                <a:spcPts val="0"/>
              </a:spcAft>
              <a:buNone/>
            </a:pPr>
            <a:r>
              <a:t/>
            </a:r>
            <a:endParaRPr/>
          </a:p>
        </p:txBody>
      </p:sp>
      <p:sp>
        <p:nvSpPr>
          <p:cNvPr id="199" name="Google Shape;199;g62685d9cb5_3_46:notes"/>
          <p:cNvSpPr txBox="1"/>
          <p:nvPr>
            <p:ph idx="12" type="sldNum"/>
          </p:nvPr>
        </p:nvSpPr>
        <p:spPr>
          <a:xfrm>
            <a:off x="3663170" y="8829967"/>
            <a:ext cx="3037800" cy="464700"/>
          </a:xfrm>
          <a:prstGeom prst="rect">
            <a:avLst/>
          </a:prstGeom>
        </p:spPr>
        <p:txBody>
          <a:bodyPr anchorCtr="0" anchor="ctr" bIns="46575" lIns="93175" spcFirstLastPara="1" rIns="93175" wrap="square" tIns="46575">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2" name="Shape 202"/>
        <p:cNvGrpSpPr/>
        <p:nvPr/>
      </p:nvGrpSpPr>
      <p:grpSpPr>
        <a:xfrm>
          <a:off x="0" y="0"/>
          <a:ext cx="0" cy="0"/>
          <a:chOff x="0" y="0"/>
          <a:chExt cx="0" cy="0"/>
        </a:xfrm>
      </p:grpSpPr>
      <p:sp>
        <p:nvSpPr>
          <p:cNvPr id="203" name="Google Shape;203;g62685d9cb5_6_5:notes"/>
          <p:cNvSpPr/>
          <p:nvPr>
            <p:ph idx="2" type="sldImg"/>
          </p:nvPr>
        </p:nvSpPr>
        <p:spPr>
          <a:xfrm>
            <a:off x="406400" y="696913"/>
            <a:ext cx="6197700" cy="34863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62685d9cb5_6_5:notes"/>
          <p:cNvSpPr txBox="1"/>
          <p:nvPr>
            <p:ph idx="1" type="body"/>
          </p:nvPr>
        </p:nvSpPr>
        <p:spPr>
          <a:xfrm>
            <a:off x="701040" y="4415790"/>
            <a:ext cx="5608200" cy="4183500"/>
          </a:xfrm>
          <a:prstGeom prst="rect">
            <a:avLst/>
          </a:prstGeom>
        </p:spPr>
        <p:txBody>
          <a:bodyPr anchorCtr="0" anchor="t" bIns="46575" lIns="93175" spcFirstLastPara="1" rIns="93175" wrap="square" tIns="46575">
            <a:noAutofit/>
          </a:bodyPr>
          <a:lstStyle/>
          <a:p>
            <a:pPr indent="0" lvl="0" marL="0" rtl="0" algn="l">
              <a:spcBef>
                <a:spcPts val="330"/>
              </a:spcBef>
              <a:spcAft>
                <a:spcPts val="0"/>
              </a:spcAft>
              <a:buNone/>
            </a:pPr>
            <a:r>
              <a:t/>
            </a:r>
            <a:endParaRPr/>
          </a:p>
        </p:txBody>
      </p:sp>
      <p:sp>
        <p:nvSpPr>
          <p:cNvPr id="205" name="Google Shape;205;g62685d9cb5_6_5:notes"/>
          <p:cNvSpPr txBox="1"/>
          <p:nvPr>
            <p:ph idx="12" type="sldNum"/>
          </p:nvPr>
        </p:nvSpPr>
        <p:spPr>
          <a:xfrm>
            <a:off x="3663170" y="8829967"/>
            <a:ext cx="3037800" cy="464700"/>
          </a:xfrm>
          <a:prstGeom prst="rect">
            <a:avLst/>
          </a:prstGeom>
        </p:spPr>
        <p:txBody>
          <a:bodyPr anchorCtr="0" anchor="ctr" bIns="46575" lIns="93175" spcFirstLastPara="1" rIns="93175" wrap="square" tIns="46575">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 name="Shape 95"/>
        <p:cNvGrpSpPr/>
        <p:nvPr/>
      </p:nvGrpSpPr>
      <p:grpSpPr>
        <a:xfrm>
          <a:off x="0" y="0"/>
          <a:ext cx="0" cy="0"/>
          <a:chOff x="0" y="0"/>
          <a:chExt cx="0" cy="0"/>
        </a:xfrm>
      </p:grpSpPr>
      <p:sp>
        <p:nvSpPr>
          <p:cNvPr id="96" name="Google Shape;96;p2:notes"/>
          <p:cNvSpPr txBox="1"/>
          <p:nvPr>
            <p:ph idx="1" type="body"/>
          </p:nvPr>
        </p:nvSpPr>
        <p:spPr>
          <a:xfrm>
            <a:off x="701040" y="4415790"/>
            <a:ext cx="5608320" cy="4183380"/>
          </a:xfrm>
          <a:prstGeom prst="rect">
            <a:avLst/>
          </a:prstGeom>
        </p:spPr>
        <p:txBody>
          <a:bodyPr anchorCtr="0" anchor="t" bIns="46575" lIns="93175" spcFirstLastPara="1" rIns="93175" wrap="square" tIns="46575">
            <a:noAutofit/>
          </a:bodyPr>
          <a:lstStyle/>
          <a:p>
            <a:pPr indent="0" lvl="0" marL="0" rtl="0" algn="l">
              <a:spcBef>
                <a:spcPts val="330"/>
              </a:spcBef>
              <a:spcAft>
                <a:spcPts val="0"/>
              </a:spcAft>
              <a:buNone/>
            </a:pPr>
            <a:r>
              <a:t/>
            </a:r>
            <a:endParaRPr/>
          </a:p>
        </p:txBody>
      </p:sp>
      <p:sp>
        <p:nvSpPr>
          <p:cNvPr id="97" name="Google Shape;97;p2: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9" name="Shape 209"/>
        <p:cNvGrpSpPr/>
        <p:nvPr/>
      </p:nvGrpSpPr>
      <p:grpSpPr>
        <a:xfrm>
          <a:off x="0" y="0"/>
          <a:ext cx="0" cy="0"/>
          <a:chOff x="0" y="0"/>
          <a:chExt cx="0" cy="0"/>
        </a:xfrm>
      </p:grpSpPr>
      <p:sp>
        <p:nvSpPr>
          <p:cNvPr id="210" name="Google Shape;210;g62685d9cb5_6_12:notes"/>
          <p:cNvSpPr/>
          <p:nvPr>
            <p:ph idx="2" type="sldImg"/>
          </p:nvPr>
        </p:nvSpPr>
        <p:spPr>
          <a:xfrm>
            <a:off x="406400" y="696913"/>
            <a:ext cx="6197700" cy="34863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62685d9cb5_6_12:notes"/>
          <p:cNvSpPr txBox="1"/>
          <p:nvPr>
            <p:ph idx="1" type="body"/>
          </p:nvPr>
        </p:nvSpPr>
        <p:spPr>
          <a:xfrm>
            <a:off x="701040" y="4415790"/>
            <a:ext cx="5608200" cy="4183500"/>
          </a:xfrm>
          <a:prstGeom prst="rect">
            <a:avLst/>
          </a:prstGeom>
        </p:spPr>
        <p:txBody>
          <a:bodyPr anchorCtr="0" anchor="t" bIns="46575" lIns="93175" spcFirstLastPara="1" rIns="93175" wrap="square" tIns="46575">
            <a:noAutofit/>
          </a:bodyPr>
          <a:lstStyle/>
          <a:p>
            <a:pPr indent="0" lvl="0" marL="0" rtl="0" algn="l">
              <a:spcBef>
                <a:spcPts val="330"/>
              </a:spcBef>
              <a:spcAft>
                <a:spcPts val="0"/>
              </a:spcAft>
              <a:buNone/>
            </a:pPr>
            <a:r>
              <a:t/>
            </a:r>
            <a:endParaRPr/>
          </a:p>
        </p:txBody>
      </p:sp>
      <p:sp>
        <p:nvSpPr>
          <p:cNvPr id="212" name="Google Shape;212;g62685d9cb5_6_12:notes"/>
          <p:cNvSpPr txBox="1"/>
          <p:nvPr>
            <p:ph idx="12" type="sldNum"/>
          </p:nvPr>
        </p:nvSpPr>
        <p:spPr>
          <a:xfrm>
            <a:off x="3663170" y="8829967"/>
            <a:ext cx="3037800" cy="464700"/>
          </a:xfrm>
          <a:prstGeom prst="rect">
            <a:avLst/>
          </a:prstGeom>
        </p:spPr>
        <p:txBody>
          <a:bodyPr anchorCtr="0" anchor="ctr" bIns="46575" lIns="93175" spcFirstLastPara="1" rIns="93175" wrap="square" tIns="46575">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6" name="Shape 216"/>
        <p:cNvGrpSpPr/>
        <p:nvPr/>
      </p:nvGrpSpPr>
      <p:grpSpPr>
        <a:xfrm>
          <a:off x="0" y="0"/>
          <a:ext cx="0" cy="0"/>
          <a:chOff x="0" y="0"/>
          <a:chExt cx="0" cy="0"/>
        </a:xfrm>
      </p:grpSpPr>
      <p:sp>
        <p:nvSpPr>
          <p:cNvPr id="217" name="Google Shape;217;g62685d9cb5_6_19:notes"/>
          <p:cNvSpPr/>
          <p:nvPr>
            <p:ph idx="2" type="sldImg"/>
          </p:nvPr>
        </p:nvSpPr>
        <p:spPr>
          <a:xfrm>
            <a:off x="406400" y="696913"/>
            <a:ext cx="6197700" cy="34863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62685d9cb5_6_19:notes"/>
          <p:cNvSpPr txBox="1"/>
          <p:nvPr>
            <p:ph idx="1" type="body"/>
          </p:nvPr>
        </p:nvSpPr>
        <p:spPr>
          <a:xfrm>
            <a:off x="701040" y="4415790"/>
            <a:ext cx="5608200" cy="4183500"/>
          </a:xfrm>
          <a:prstGeom prst="rect">
            <a:avLst/>
          </a:prstGeom>
        </p:spPr>
        <p:txBody>
          <a:bodyPr anchorCtr="0" anchor="t" bIns="46575" lIns="93175" spcFirstLastPara="1" rIns="93175" wrap="square" tIns="46575">
            <a:noAutofit/>
          </a:bodyPr>
          <a:lstStyle/>
          <a:p>
            <a:pPr indent="0" lvl="0" marL="0" rtl="0" algn="l">
              <a:spcBef>
                <a:spcPts val="330"/>
              </a:spcBef>
              <a:spcAft>
                <a:spcPts val="0"/>
              </a:spcAft>
              <a:buNone/>
            </a:pPr>
            <a:r>
              <a:t/>
            </a:r>
            <a:endParaRPr/>
          </a:p>
        </p:txBody>
      </p:sp>
      <p:sp>
        <p:nvSpPr>
          <p:cNvPr id="219" name="Google Shape;219;g62685d9cb5_6_19:notes"/>
          <p:cNvSpPr txBox="1"/>
          <p:nvPr>
            <p:ph idx="12" type="sldNum"/>
          </p:nvPr>
        </p:nvSpPr>
        <p:spPr>
          <a:xfrm>
            <a:off x="3663170" y="8829967"/>
            <a:ext cx="3037800" cy="464700"/>
          </a:xfrm>
          <a:prstGeom prst="rect">
            <a:avLst/>
          </a:prstGeom>
        </p:spPr>
        <p:txBody>
          <a:bodyPr anchorCtr="0" anchor="ctr" bIns="46575" lIns="93175" spcFirstLastPara="1" rIns="93175" wrap="square" tIns="46575">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3" name="Shape 223"/>
        <p:cNvGrpSpPr/>
        <p:nvPr/>
      </p:nvGrpSpPr>
      <p:grpSpPr>
        <a:xfrm>
          <a:off x="0" y="0"/>
          <a:ext cx="0" cy="0"/>
          <a:chOff x="0" y="0"/>
          <a:chExt cx="0" cy="0"/>
        </a:xfrm>
      </p:grpSpPr>
      <p:sp>
        <p:nvSpPr>
          <p:cNvPr id="224" name="Google Shape;224;p9:notes"/>
          <p:cNvSpPr txBox="1"/>
          <p:nvPr>
            <p:ph idx="1" type="body"/>
          </p:nvPr>
        </p:nvSpPr>
        <p:spPr>
          <a:xfrm>
            <a:off x="701040" y="4415790"/>
            <a:ext cx="5608320" cy="4183380"/>
          </a:xfrm>
          <a:prstGeom prst="rect">
            <a:avLst/>
          </a:prstGeom>
        </p:spPr>
        <p:txBody>
          <a:bodyPr anchorCtr="0" anchor="t" bIns="46575" lIns="93175" spcFirstLastPara="1" rIns="93175" wrap="square" tIns="46575">
            <a:noAutofit/>
          </a:bodyPr>
          <a:lstStyle/>
          <a:p>
            <a:pPr indent="0" lvl="0" marL="0" rtl="0" algn="l">
              <a:spcBef>
                <a:spcPts val="330"/>
              </a:spcBef>
              <a:spcAft>
                <a:spcPts val="0"/>
              </a:spcAft>
              <a:buNone/>
            </a:pPr>
            <a:r>
              <a:t/>
            </a:r>
            <a:endParaRPr/>
          </a:p>
        </p:txBody>
      </p:sp>
      <p:sp>
        <p:nvSpPr>
          <p:cNvPr id="225" name="Google Shape;225;p9: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9" name="Shape 229"/>
        <p:cNvGrpSpPr/>
        <p:nvPr/>
      </p:nvGrpSpPr>
      <p:grpSpPr>
        <a:xfrm>
          <a:off x="0" y="0"/>
          <a:ext cx="0" cy="0"/>
          <a:chOff x="0" y="0"/>
          <a:chExt cx="0" cy="0"/>
        </a:xfrm>
      </p:grpSpPr>
      <p:sp>
        <p:nvSpPr>
          <p:cNvPr id="230" name="Google Shape;230;g62685d9cb5_6_28:notes"/>
          <p:cNvSpPr/>
          <p:nvPr>
            <p:ph idx="2" type="sldImg"/>
          </p:nvPr>
        </p:nvSpPr>
        <p:spPr>
          <a:xfrm>
            <a:off x="406400" y="696913"/>
            <a:ext cx="6197700" cy="34863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62685d9cb5_6_28:notes"/>
          <p:cNvSpPr txBox="1"/>
          <p:nvPr>
            <p:ph idx="1" type="body"/>
          </p:nvPr>
        </p:nvSpPr>
        <p:spPr>
          <a:xfrm>
            <a:off x="701040" y="4415790"/>
            <a:ext cx="5608200" cy="4183500"/>
          </a:xfrm>
          <a:prstGeom prst="rect">
            <a:avLst/>
          </a:prstGeom>
        </p:spPr>
        <p:txBody>
          <a:bodyPr anchorCtr="0" anchor="t" bIns="46575" lIns="93175" spcFirstLastPara="1" rIns="93175" wrap="square" tIns="46575">
            <a:noAutofit/>
          </a:bodyPr>
          <a:lstStyle/>
          <a:p>
            <a:pPr indent="0" lvl="0" marL="0" rtl="0" algn="l">
              <a:spcBef>
                <a:spcPts val="330"/>
              </a:spcBef>
              <a:spcAft>
                <a:spcPts val="0"/>
              </a:spcAft>
              <a:buNone/>
            </a:pPr>
            <a:r>
              <a:t/>
            </a:r>
            <a:endParaRPr/>
          </a:p>
        </p:txBody>
      </p:sp>
      <p:sp>
        <p:nvSpPr>
          <p:cNvPr id="232" name="Google Shape;232;g62685d9cb5_6_28:notes"/>
          <p:cNvSpPr txBox="1"/>
          <p:nvPr>
            <p:ph idx="12" type="sldNum"/>
          </p:nvPr>
        </p:nvSpPr>
        <p:spPr>
          <a:xfrm>
            <a:off x="3663170" y="8829967"/>
            <a:ext cx="3037800" cy="464700"/>
          </a:xfrm>
          <a:prstGeom prst="rect">
            <a:avLst/>
          </a:prstGeom>
        </p:spPr>
        <p:txBody>
          <a:bodyPr anchorCtr="0" anchor="ctr" bIns="46575" lIns="93175" spcFirstLastPara="1" rIns="93175" wrap="square" tIns="46575">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7" name="Shape 237"/>
        <p:cNvGrpSpPr/>
        <p:nvPr/>
      </p:nvGrpSpPr>
      <p:grpSpPr>
        <a:xfrm>
          <a:off x="0" y="0"/>
          <a:ext cx="0" cy="0"/>
          <a:chOff x="0" y="0"/>
          <a:chExt cx="0" cy="0"/>
        </a:xfrm>
      </p:grpSpPr>
      <p:sp>
        <p:nvSpPr>
          <p:cNvPr id="238" name="Google Shape;238;g62685d9cb5_6_37:notes"/>
          <p:cNvSpPr/>
          <p:nvPr>
            <p:ph idx="2" type="sldImg"/>
          </p:nvPr>
        </p:nvSpPr>
        <p:spPr>
          <a:xfrm>
            <a:off x="406400" y="696913"/>
            <a:ext cx="6197700" cy="34863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62685d9cb5_6_37:notes"/>
          <p:cNvSpPr txBox="1"/>
          <p:nvPr>
            <p:ph idx="1" type="body"/>
          </p:nvPr>
        </p:nvSpPr>
        <p:spPr>
          <a:xfrm>
            <a:off x="701040" y="4415790"/>
            <a:ext cx="5608200" cy="4183500"/>
          </a:xfrm>
          <a:prstGeom prst="rect">
            <a:avLst/>
          </a:prstGeom>
        </p:spPr>
        <p:txBody>
          <a:bodyPr anchorCtr="0" anchor="t" bIns="46575" lIns="93175" spcFirstLastPara="1" rIns="93175" wrap="square" tIns="46575">
            <a:noAutofit/>
          </a:bodyPr>
          <a:lstStyle/>
          <a:p>
            <a:pPr indent="0" lvl="0" marL="0" rtl="0" algn="l">
              <a:spcBef>
                <a:spcPts val="330"/>
              </a:spcBef>
              <a:spcAft>
                <a:spcPts val="0"/>
              </a:spcAft>
              <a:buNone/>
            </a:pPr>
            <a:r>
              <a:t/>
            </a:r>
            <a:endParaRPr/>
          </a:p>
        </p:txBody>
      </p:sp>
      <p:sp>
        <p:nvSpPr>
          <p:cNvPr id="240" name="Google Shape;240;g62685d9cb5_6_37:notes"/>
          <p:cNvSpPr txBox="1"/>
          <p:nvPr>
            <p:ph idx="12" type="sldNum"/>
          </p:nvPr>
        </p:nvSpPr>
        <p:spPr>
          <a:xfrm>
            <a:off x="3663170" y="8829967"/>
            <a:ext cx="3037800" cy="464700"/>
          </a:xfrm>
          <a:prstGeom prst="rect">
            <a:avLst/>
          </a:prstGeom>
        </p:spPr>
        <p:txBody>
          <a:bodyPr anchorCtr="0" anchor="ctr" bIns="46575" lIns="93175" spcFirstLastPara="1" rIns="93175" wrap="square" tIns="46575">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4" name="Shape 244"/>
        <p:cNvGrpSpPr/>
        <p:nvPr/>
      </p:nvGrpSpPr>
      <p:grpSpPr>
        <a:xfrm>
          <a:off x="0" y="0"/>
          <a:ext cx="0" cy="0"/>
          <a:chOff x="0" y="0"/>
          <a:chExt cx="0" cy="0"/>
        </a:xfrm>
      </p:grpSpPr>
      <p:sp>
        <p:nvSpPr>
          <p:cNvPr id="245" name="Google Shape;245;g62685d9cb5_7_33:notes"/>
          <p:cNvSpPr/>
          <p:nvPr>
            <p:ph idx="2" type="sldImg"/>
          </p:nvPr>
        </p:nvSpPr>
        <p:spPr>
          <a:xfrm>
            <a:off x="406400" y="696913"/>
            <a:ext cx="6197700" cy="34863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62685d9cb5_7_33:notes"/>
          <p:cNvSpPr txBox="1"/>
          <p:nvPr>
            <p:ph idx="1" type="body"/>
          </p:nvPr>
        </p:nvSpPr>
        <p:spPr>
          <a:xfrm>
            <a:off x="701040" y="4415790"/>
            <a:ext cx="5608200" cy="4183500"/>
          </a:xfrm>
          <a:prstGeom prst="rect">
            <a:avLst/>
          </a:prstGeom>
        </p:spPr>
        <p:txBody>
          <a:bodyPr anchorCtr="0" anchor="t" bIns="46575" lIns="93175" spcFirstLastPara="1" rIns="93175" wrap="square" tIns="46575">
            <a:noAutofit/>
          </a:bodyPr>
          <a:lstStyle/>
          <a:p>
            <a:pPr indent="0" lvl="0" marL="0" rtl="0" algn="l">
              <a:spcBef>
                <a:spcPts val="330"/>
              </a:spcBef>
              <a:spcAft>
                <a:spcPts val="0"/>
              </a:spcAft>
              <a:buNone/>
            </a:pPr>
            <a:r>
              <a:t/>
            </a:r>
            <a:endParaRPr/>
          </a:p>
        </p:txBody>
      </p:sp>
      <p:sp>
        <p:nvSpPr>
          <p:cNvPr id="247" name="Google Shape;247;g62685d9cb5_7_33:notes"/>
          <p:cNvSpPr txBox="1"/>
          <p:nvPr>
            <p:ph idx="12" type="sldNum"/>
          </p:nvPr>
        </p:nvSpPr>
        <p:spPr>
          <a:xfrm>
            <a:off x="3663170" y="8829967"/>
            <a:ext cx="3037800" cy="464700"/>
          </a:xfrm>
          <a:prstGeom prst="rect">
            <a:avLst/>
          </a:prstGeom>
        </p:spPr>
        <p:txBody>
          <a:bodyPr anchorCtr="0" anchor="ctr" bIns="46575" lIns="93175" spcFirstLastPara="1" rIns="93175" wrap="square" tIns="46575">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 name="Shape 101"/>
        <p:cNvGrpSpPr/>
        <p:nvPr/>
      </p:nvGrpSpPr>
      <p:grpSpPr>
        <a:xfrm>
          <a:off x="0" y="0"/>
          <a:ext cx="0" cy="0"/>
          <a:chOff x="0" y="0"/>
          <a:chExt cx="0" cy="0"/>
        </a:xfrm>
      </p:grpSpPr>
      <p:sp>
        <p:nvSpPr>
          <p:cNvPr id="102" name="Google Shape;102;p3:notes"/>
          <p:cNvSpPr txBox="1"/>
          <p:nvPr>
            <p:ph idx="1" type="body"/>
          </p:nvPr>
        </p:nvSpPr>
        <p:spPr>
          <a:xfrm>
            <a:off x="701040" y="4415790"/>
            <a:ext cx="5608320" cy="4183380"/>
          </a:xfrm>
          <a:prstGeom prst="rect">
            <a:avLst/>
          </a:prstGeom>
        </p:spPr>
        <p:txBody>
          <a:bodyPr anchorCtr="0" anchor="t" bIns="46575" lIns="93175" spcFirstLastPara="1" rIns="93175" wrap="square" tIns="46575">
            <a:noAutofit/>
          </a:bodyPr>
          <a:lstStyle/>
          <a:p>
            <a:pPr indent="0" lvl="0" marL="0" rtl="0" algn="l">
              <a:spcBef>
                <a:spcPts val="330"/>
              </a:spcBef>
              <a:spcAft>
                <a:spcPts val="0"/>
              </a:spcAft>
              <a:buNone/>
            </a:pPr>
            <a:r>
              <a:t/>
            </a:r>
            <a:endParaRPr/>
          </a:p>
        </p:txBody>
      </p:sp>
      <p:sp>
        <p:nvSpPr>
          <p:cNvPr id="103" name="Google Shape;103;p3: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 name="Shape 107"/>
        <p:cNvGrpSpPr/>
        <p:nvPr/>
      </p:nvGrpSpPr>
      <p:grpSpPr>
        <a:xfrm>
          <a:off x="0" y="0"/>
          <a:ext cx="0" cy="0"/>
          <a:chOff x="0" y="0"/>
          <a:chExt cx="0" cy="0"/>
        </a:xfrm>
      </p:grpSpPr>
      <p:sp>
        <p:nvSpPr>
          <p:cNvPr id="108" name="Google Shape;108;p4:notes"/>
          <p:cNvSpPr txBox="1"/>
          <p:nvPr>
            <p:ph idx="1" type="body"/>
          </p:nvPr>
        </p:nvSpPr>
        <p:spPr>
          <a:xfrm>
            <a:off x="701040" y="4415790"/>
            <a:ext cx="5608320" cy="4183380"/>
          </a:xfrm>
          <a:prstGeom prst="rect">
            <a:avLst/>
          </a:prstGeom>
        </p:spPr>
        <p:txBody>
          <a:bodyPr anchorCtr="0" anchor="t" bIns="46575" lIns="93175" spcFirstLastPara="1" rIns="93175" wrap="square" tIns="46575">
            <a:noAutofit/>
          </a:bodyPr>
          <a:lstStyle/>
          <a:p>
            <a:pPr indent="0" lvl="0" marL="0" rtl="0" algn="l">
              <a:spcBef>
                <a:spcPts val="330"/>
              </a:spcBef>
              <a:spcAft>
                <a:spcPts val="0"/>
              </a:spcAft>
              <a:buNone/>
            </a:pPr>
            <a:r>
              <a:t/>
            </a:r>
            <a:endParaRPr/>
          </a:p>
        </p:txBody>
      </p:sp>
      <p:sp>
        <p:nvSpPr>
          <p:cNvPr id="109" name="Google Shape;109;p4: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 name="Shape 113"/>
        <p:cNvGrpSpPr/>
        <p:nvPr/>
      </p:nvGrpSpPr>
      <p:grpSpPr>
        <a:xfrm>
          <a:off x="0" y="0"/>
          <a:ext cx="0" cy="0"/>
          <a:chOff x="0" y="0"/>
          <a:chExt cx="0" cy="0"/>
        </a:xfrm>
      </p:grpSpPr>
      <p:sp>
        <p:nvSpPr>
          <p:cNvPr id="114" name="Google Shape;114;g62685d9cb5_6_46:notes"/>
          <p:cNvSpPr/>
          <p:nvPr>
            <p:ph idx="2" type="sldImg"/>
          </p:nvPr>
        </p:nvSpPr>
        <p:spPr>
          <a:xfrm>
            <a:off x="406400" y="696913"/>
            <a:ext cx="6197700" cy="34863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62685d9cb5_6_46:notes"/>
          <p:cNvSpPr txBox="1"/>
          <p:nvPr>
            <p:ph idx="1" type="body"/>
          </p:nvPr>
        </p:nvSpPr>
        <p:spPr>
          <a:xfrm>
            <a:off x="701040" y="4415790"/>
            <a:ext cx="5608200" cy="4183500"/>
          </a:xfrm>
          <a:prstGeom prst="rect">
            <a:avLst/>
          </a:prstGeom>
        </p:spPr>
        <p:txBody>
          <a:bodyPr anchorCtr="0" anchor="t" bIns="46575" lIns="93175" spcFirstLastPara="1" rIns="93175" wrap="square" tIns="46575">
            <a:noAutofit/>
          </a:bodyPr>
          <a:lstStyle/>
          <a:p>
            <a:pPr indent="0" lvl="0" marL="0" rtl="0" algn="l">
              <a:spcBef>
                <a:spcPts val="330"/>
              </a:spcBef>
              <a:spcAft>
                <a:spcPts val="0"/>
              </a:spcAft>
              <a:buNone/>
            </a:pPr>
            <a:r>
              <a:t/>
            </a:r>
            <a:endParaRPr/>
          </a:p>
        </p:txBody>
      </p:sp>
      <p:sp>
        <p:nvSpPr>
          <p:cNvPr id="116" name="Google Shape;116;g62685d9cb5_6_46:notes"/>
          <p:cNvSpPr txBox="1"/>
          <p:nvPr>
            <p:ph idx="12" type="sldNum"/>
          </p:nvPr>
        </p:nvSpPr>
        <p:spPr>
          <a:xfrm>
            <a:off x="3663170" y="8829967"/>
            <a:ext cx="3037800" cy="464700"/>
          </a:xfrm>
          <a:prstGeom prst="rect">
            <a:avLst/>
          </a:prstGeom>
        </p:spPr>
        <p:txBody>
          <a:bodyPr anchorCtr="0" anchor="ctr" bIns="46575" lIns="93175" spcFirstLastPara="1" rIns="93175" wrap="square" tIns="46575">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 name="Shape 119"/>
        <p:cNvGrpSpPr/>
        <p:nvPr/>
      </p:nvGrpSpPr>
      <p:grpSpPr>
        <a:xfrm>
          <a:off x="0" y="0"/>
          <a:ext cx="0" cy="0"/>
          <a:chOff x="0" y="0"/>
          <a:chExt cx="0" cy="0"/>
        </a:xfrm>
      </p:grpSpPr>
      <p:sp>
        <p:nvSpPr>
          <p:cNvPr id="120" name="Google Shape;120;p5:notes"/>
          <p:cNvSpPr txBox="1"/>
          <p:nvPr>
            <p:ph idx="1" type="body"/>
          </p:nvPr>
        </p:nvSpPr>
        <p:spPr>
          <a:xfrm>
            <a:off x="701040" y="4415790"/>
            <a:ext cx="5608320" cy="4183380"/>
          </a:xfrm>
          <a:prstGeom prst="rect">
            <a:avLst/>
          </a:prstGeom>
        </p:spPr>
        <p:txBody>
          <a:bodyPr anchorCtr="0" anchor="t" bIns="46575" lIns="93175" spcFirstLastPara="1" rIns="93175" wrap="square" tIns="46575">
            <a:noAutofit/>
          </a:bodyPr>
          <a:lstStyle/>
          <a:p>
            <a:pPr indent="0" lvl="0" marL="0" rtl="0" algn="l">
              <a:spcBef>
                <a:spcPts val="330"/>
              </a:spcBef>
              <a:spcAft>
                <a:spcPts val="0"/>
              </a:spcAft>
              <a:buNone/>
            </a:pPr>
            <a:r>
              <a:t/>
            </a:r>
            <a:endParaRPr/>
          </a:p>
        </p:txBody>
      </p:sp>
      <p:sp>
        <p:nvSpPr>
          <p:cNvPr id="121" name="Google Shape;121;p5: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 name="Shape 125"/>
        <p:cNvGrpSpPr/>
        <p:nvPr/>
      </p:nvGrpSpPr>
      <p:grpSpPr>
        <a:xfrm>
          <a:off x="0" y="0"/>
          <a:ext cx="0" cy="0"/>
          <a:chOff x="0" y="0"/>
          <a:chExt cx="0" cy="0"/>
        </a:xfrm>
      </p:grpSpPr>
      <p:sp>
        <p:nvSpPr>
          <p:cNvPr id="126" name="Google Shape;126;g62685d9cb5_8_1:notes"/>
          <p:cNvSpPr/>
          <p:nvPr>
            <p:ph idx="2" type="sldImg"/>
          </p:nvPr>
        </p:nvSpPr>
        <p:spPr>
          <a:xfrm>
            <a:off x="406400" y="696913"/>
            <a:ext cx="6197700" cy="34863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62685d9cb5_8_1:notes"/>
          <p:cNvSpPr txBox="1"/>
          <p:nvPr>
            <p:ph idx="1" type="body"/>
          </p:nvPr>
        </p:nvSpPr>
        <p:spPr>
          <a:xfrm>
            <a:off x="701040" y="4415790"/>
            <a:ext cx="5608200" cy="4183500"/>
          </a:xfrm>
          <a:prstGeom prst="rect">
            <a:avLst/>
          </a:prstGeom>
        </p:spPr>
        <p:txBody>
          <a:bodyPr anchorCtr="0" anchor="t" bIns="46575" lIns="93175" spcFirstLastPara="1" rIns="93175" wrap="square" tIns="46575">
            <a:noAutofit/>
          </a:bodyPr>
          <a:lstStyle/>
          <a:p>
            <a:pPr indent="0" lvl="0" marL="0" rtl="0" algn="l">
              <a:spcBef>
                <a:spcPts val="330"/>
              </a:spcBef>
              <a:spcAft>
                <a:spcPts val="0"/>
              </a:spcAft>
              <a:buNone/>
            </a:pPr>
            <a:r>
              <a:t/>
            </a:r>
            <a:endParaRPr/>
          </a:p>
        </p:txBody>
      </p:sp>
      <p:sp>
        <p:nvSpPr>
          <p:cNvPr id="128" name="Google Shape;128;g62685d9cb5_8_1:notes"/>
          <p:cNvSpPr txBox="1"/>
          <p:nvPr>
            <p:ph idx="12" type="sldNum"/>
          </p:nvPr>
        </p:nvSpPr>
        <p:spPr>
          <a:xfrm>
            <a:off x="3663170" y="8829967"/>
            <a:ext cx="3037800" cy="464700"/>
          </a:xfrm>
          <a:prstGeom prst="rect">
            <a:avLst/>
          </a:prstGeom>
        </p:spPr>
        <p:txBody>
          <a:bodyPr anchorCtr="0" anchor="ctr" bIns="46575" lIns="93175" spcFirstLastPara="1" rIns="93175" wrap="square" tIns="46575">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1" name="Shape 131"/>
        <p:cNvGrpSpPr/>
        <p:nvPr/>
      </p:nvGrpSpPr>
      <p:grpSpPr>
        <a:xfrm>
          <a:off x="0" y="0"/>
          <a:ext cx="0" cy="0"/>
          <a:chOff x="0" y="0"/>
          <a:chExt cx="0" cy="0"/>
        </a:xfrm>
      </p:grpSpPr>
      <p:sp>
        <p:nvSpPr>
          <p:cNvPr id="132" name="Google Shape;132;p6:notes"/>
          <p:cNvSpPr txBox="1"/>
          <p:nvPr>
            <p:ph idx="1" type="body"/>
          </p:nvPr>
        </p:nvSpPr>
        <p:spPr>
          <a:xfrm>
            <a:off x="701040" y="4415790"/>
            <a:ext cx="5608320" cy="4183380"/>
          </a:xfrm>
          <a:prstGeom prst="rect">
            <a:avLst/>
          </a:prstGeom>
        </p:spPr>
        <p:txBody>
          <a:bodyPr anchorCtr="0" anchor="t" bIns="46575" lIns="93175" spcFirstLastPara="1" rIns="93175" wrap="square" tIns="46575">
            <a:noAutofit/>
          </a:bodyPr>
          <a:lstStyle/>
          <a:p>
            <a:pPr indent="0" lvl="0" marL="0" rtl="0" algn="l">
              <a:spcBef>
                <a:spcPts val="330"/>
              </a:spcBef>
              <a:spcAft>
                <a:spcPts val="0"/>
              </a:spcAft>
              <a:buNone/>
            </a:pPr>
            <a:r>
              <a:t/>
            </a:r>
            <a:endParaRPr/>
          </a:p>
        </p:txBody>
      </p:sp>
      <p:sp>
        <p:nvSpPr>
          <p:cNvPr id="133" name="Google Shape;133;p6: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7" name="Shape 137"/>
        <p:cNvGrpSpPr/>
        <p:nvPr/>
      </p:nvGrpSpPr>
      <p:grpSpPr>
        <a:xfrm>
          <a:off x="0" y="0"/>
          <a:ext cx="0" cy="0"/>
          <a:chOff x="0" y="0"/>
          <a:chExt cx="0" cy="0"/>
        </a:xfrm>
      </p:grpSpPr>
      <p:sp>
        <p:nvSpPr>
          <p:cNvPr id="138" name="Google Shape;138;g62685d9cb5_3_28:notes"/>
          <p:cNvSpPr/>
          <p:nvPr>
            <p:ph idx="2" type="sldImg"/>
          </p:nvPr>
        </p:nvSpPr>
        <p:spPr>
          <a:xfrm>
            <a:off x="406400" y="696913"/>
            <a:ext cx="6197700" cy="34863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62685d9cb5_3_28:notes"/>
          <p:cNvSpPr txBox="1"/>
          <p:nvPr>
            <p:ph idx="1" type="body"/>
          </p:nvPr>
        </p:nvSpPr>
        <p:spPr>
          <a:xfrm>
            <a:off x="701040" y="4415790"/>
            <a:ext cx="5608200" cy="4183500"/>
          </a:xfrm>
          <a:prstGeom prst="rect">
            <a:avLst/>
          </a:prstGeom>
        </p:spPr>
        <p:txBody>
          <a:bodyPr anchorCtr="0" anchor="t" bIns="46575" lIns="93175" spcFirstLastPara="1" rIns="93175" wrap="square" tIns="46575">
            <a:noAutofit/>
          </a:bodyPr>
          <a:lstStyle/>
          <a:p>
            <a:pPr indent="0" lvl="0" marL="0" rtl="0" algn="l">
              <a:spcBef>
                <a:spcPts val="330"/>
              </a:spcBef>
              <a:spcAft>
                <a:spcPts val="0"/>
              </a:spcAft>
              <a:buNone/>
            </a:pPr>
            <a:r>
              <a:t/>
            </a:r>
            <a:endParaRPr/>
          </a:p>
        </p:txBody>
      </p:sp>
      <p:sp>
        <p:nvSpPr>
          <p:cNvPr id="140" name="Google Shape;140;g62685d9cb5_3_28:notes"/>
          <p:cNvSpPr txBox="1"/>
          <p:nvPr>
            <p:ph idx="12" type="sldNum"/>
          </p:nvPr>
        </p:nvSpPr>
        <p:spPr>
          <a:xfrm>
            <a:off x="3663170" y="8829967"/>
            <a:ext cx="3037800" cy="464700"/>
          </a:xfrm>
          <a:prstGeom prst="rect">
            <a:avLst/>
          </a:prstGeom>
        </p:spPr>
        <p:txBody>
          <a:bodyPr anchorCtr="0" anchor="ctr" bIns="46575" lIns="93175" spcFirstLastPara="1" rIns="93175" wrap="square" tIns="46575">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p:cSld name="Title Only">
    <p:spTree>
      <p:nvGrpSpPr>
        <p:cNvPr id="15" name="Shape 15"/>
        <p:cNvGrpSpPr/>
        <p:nvPr/>
      </p:nvGrpSpPr>
      <p:grpSpPr>
        <a:xfrm>
          <a:off x="0" y="0"/>
          <a:ext cx="0" cy="0"/>
          <a:chOff x="0" y="0"/>
          <a:chExt cx="0" cy="0"/>
        </a:xfrm>
      </p:grpSpPr>
      <p:sp>
        <p:nvSpPr>
          <p:cNvPr id="16" name="Google Shape;16;p2"/>
          <p:cNvSpPr/>
          <p:nvPr/>
        </p:nvSpPr>
        <p:spPr>
          <a:xfrm>
            <a:off x="0" y="0"/>
            <a:ext cx="10972800" cy="61722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7" name="Google Shape;17;p2"/>
          <p:cNvSpPr txBox="1"/>
          <p:nvPr>
            <p:ph type="title"/>
          </p:nvPr>
        </p:nvSpPr>
        <p:spPr>
          <a:xfrm>
            <a:off x="498348" y="737426"/>
            <a:ext cx="9976104" cy="590931"/>
          </a:xfrm>
          <a:prstGeom prst="rect">
            <a:avLst/>
          </a:prstGeom>
          <a:noFill/>
          <a:ln>
            <a:noFill/>
          </a:ln>
        </p:spPr>
        <p:txBody>
          <a:bodyPr anchorCtr="0" anchor="b" bIns="45700" lIns="91425" spcFirstLastPara="1" rIns="91425" wrap="square" tIns="45700">
            <a:noAutofit/>
          </a:bodyPr>
          <a:lstStyle>
            <a:lvl1pPr lvl="0" algn="ctr">
              <a:lnSpc>
                <a:spcPct val="90000"/>
              </a:lnSpc>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Agenda">
  <p:cSld name="Agenda">
    <p:spTree>
      <p:nvGrpSpPr>
        <p:cNvPr id="57" name="Shape 57"/>
        <p:cNvGrpSpPr/>
        <p:nvPr/>
      </p:nvGrpSpPr>
      <p:grpSpPr>
        <a:xfrm>
          <a:off x="0" y="0"/>
          <a:ext cx="0" cy="0"/>
          <a:chOff x="0" y="0"/>
          <a:chExt cx="0" cy="0"/>
        </a:xfrm>
      </p:grpSpPr>
      <p:pic>
        <p:nvPicPr>
          <p:cNvPr id="58" name="Google Shape;58;p11"/>
          <p:cNvPicPr preferRelativeResize="0"/>
          <p:nvPr/>
        </p:nvPicPr>
        <p:blipFill rotWithShape="1">
          <a:blip r:embed="rId2">
            <a:alphaModFix/>
          </a:blip>
          <a:srcRect b="-2" l="0" r="0" t="0"/>
          <a:stretch/>
        </p:blipFill>
        <p:spPr>
          <a:xfrm>
            <a:off x="0" y="1"/>
            <a:ext cx="3583957" cy="6172198"/>
          </a:xfrm>
          <a:prstGeom prst="rect">
            <a:avLst/>
          </a:prstGeom>
          <a:noFill/>
          <a:ln>
            <a:noFill/>
          </a:ln>
        </p:spPr>
      </p:pic>
      <p:cxnSp>
        <p:nvCxnSpPr>
          <p:cNvPr id="59" name="Google Shape;59;p11"/>
          <p:cNvCxnSpPr/>
          <p:nvPr/>
        </p:nvCxnSpPr>
        <p:spPr>
          <a:xfrm>
            <a:off x="3583957" y="-1"/>
            <a:ext cx="0" cy="6172200"/>
          </a:xfrm>
          <a:prstGeom prst="straightConnector1">
            <a:avLst/>
          </a:prstGeom>
          <a:noFill/>
          <a:ln cap="flat" cmpd="sng" w="9525">
            <a:solidFill>
              <a:srgbClr val="595959"/>
            </a:solidFill>
            <a:prstDash val="solid"/>
            <a:round/>
            <a:headEnd len="sm" w="sm" type="none"/>
            <a:tailEnd len="sm" w="sm" type="none"/>
          </a:ln>
        </p:spPr>
      </p:cxnSp>
      <p:sp>
        <p:nvSpPr>
          <p:cNvPr id="60" name="Google Shape;60;p11"/>
          <p:cNvSpPr txBox="1"/>
          <p:nvPr>
            <p:ph type="title"/>
          </p:nvPr>
        </p:nvSpPr>
        <p:spPr>
          <a:xfrm>
            <a:off x="441881" y="2381806"/>
            <a:ext cx="2700194" cy="1408589"/>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sz="3600">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meline">
  <p:cSld name="Timeline">
    <p:spTree>
      <p:nvGrpSpPr>
        <p:cNvPr id="61" name="Shape 61"/>
        <p:cNvGrpSpPr/>
        <p:nvPr/>
      </p:nvGrpSpPr>
      <p:grpSpPr>
        <a:xfrm>
          <a:off x="0" y="0"/>
          <a:ext cx="0" cy="0"/>
          <a:chOff x="0" y="0"/>
          <a:chExt cx="0" cy="0"/>
        </a:xfrm>
      </p:grpSpPr>
      <p:pic>
        <p:nvPicPr>
          <p:cNvPr id="62" name="Google Shape;62;p12"/>
          <p:cNvPicPr preferRelativeResize="0"/>
          <p:nvPr/>
        </p:nvPicPr>
        <p:blipFill rotWithShape="1">
          <a:blip r:embed="rId2">
            <a:alphaModFix/>
          </a:blip>
          <a:srcRect b="0" l="0" r="0" t="0"/>
          <a:stretch/>
        </p:blipFill>
        <p:spPr>
          <a:xfrm>
            <a:off x="686" y="385"/>
            <a:ext cx="10971428" cy="6171429"/>
          </a:xfrm>
          <a:prstGeom prst="rect">
            <a:avLst/>
          </a:prstGeom>
          <a:noFill/>
          <a:ln>
            <a:noFill/>
          </a:ln>
        </p:spPr>
      </p:pic>
      <p:sp>
        <p:nvSpPr>
          <p:cNvPr id="63" name="Google Shape;63;p12"/>
          <p:cNvSpPr/>
          <p:nvPr/>
        </p:nvSpPr>
        <p:spPr>
          <a:xfrm>
            <a:off x="0" y="0"/>
            <a:ext cx="10972800" cy="6172200"/>
          </a:xfrm>
          <a:prstGeom prst="rect">
            <a:avLst/>
          </a:prstGeom>
          <a:solidFill>
            <a:schemeClr val="dk2">
              <a:alpha val="600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64" name="Google Shape;64;p12"/>
          <p:cNvSpPr txBox="1"/>
          <p:nvPr>
            <p:ph type="title"/>
          </p:nvPr>
        </p:nvSpPr>
        <p:spPr>
          <a:xfrm>
            <a:off x="498348" y="737426"/>
            <a:ext cx="9976104" cy="590931"/>
          </a:xfrm>
          <a:prstGeom prst="rect">
            <a:avLst/>
          </a:prstGeom>
          <a:noFill/>
          <a:ln>
            <a:noFill/>
          </a:ln>
        </p:spPr>
        <p:txBody>
          <a:bodyPr anchorCtr="0" anchor="b" bIns="45700" lIns="91425" spcFirstLastPara="1" rIns="91425" wrap="square" tIns="45700">
            <a:noAutofit/>
          </a:bodyPr>
          <a:lstStyle>
            <a:lvl1pPr lvl="0" algn="ctr">
              <a:lnSpc>
                <a:spcPct val="90000"/>
              </a:lnSpc>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ransition / Segue">
  <p:cSld name="Transition / Segue">
    <p:spTree>
      <p:nvGrpSpPr>
        <p:cNvPr id="65" name="Shape 65"/>
        <p:cNvGrpSpPr/>
        <p:nvPr/>
      </p:nvGrpSpPr>
      <p:grpSpPr>
        <a:xfrm>
          <a:off x="0" y="0"/>
          <a:ext cx="0" cy="0"/>
          <a:chOff x="0" y="0"/>
          <a:chExt cx="0" cy="0"/>
        </a:xfrm>
      </p:grpSpPr>
      <p:pic>
        <p:nvPicPr>
          <p:cNvPr id="66" name="Google Shape;66;p13"/>
          <p:cNvPicPr preferRelativeResize="0"/>
          <p:nvPr/>
        </p:nvPicPr>
        <p:blipFill rotWithShape="1">
          <a:blip r:embed="rId2">
            <a:alphaModFix/>
          </a:blip>
          <a:srcRect b="0" l="0" r="0" t="0"/>
          <a:stretch/>
        </p:blipFill>
        <p:spPr>
          <a:xfrm flipH="1">
            <a:off x="0" y="0"/>
            <a:ext cx="10972800" cy="6172200"/>
          </a:xfrm>
          <a:prstGeom prst="rect">
            <a:avLst/>
          </a:prstGeom>
          <a:noFill/>
          <a:ln>
            <a:noFill/>
          </a:ln>
        </p:spPr>
      </p:pic>
      <p:sp>
        <p:nvSpPr>
          <p:cNvPr id="67" name="Google Shape;67;p13"/>
          <p:cNvSpPr/>
          <p:nvPr/>
        </p:nvSpPr>
        <p:spPr>
          <a:xfrm>
            <a:off x="0" y="0"/>
            <a:ext cx="10972800" cy="6172200"/>
          </a:xfrm>
          <a:prstGeom prst="rect">
            <a:avLst/>
          </a:prstGeom>
          <a:gradFill>
            <a:gsLst>
              <a:gs pos="0">
                <a:srgbClr val="000000">
                  <a:alpha val="0"/>
                </a:srgbClr>
              </a:gs>
              <a:gs pos="24000">
                <a:srgbClr val="000000">
                  <a:alpha val="0"/>
                </a:srgbClr>
              </a:gs>
              <a:gs pos="100000">
                <a:schemeClr val="dk2"/>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68" name="Google Shape;68;p13"/>
          <p:cNvSpPr txBox="1"/>
          <p:nvPr>
            <p:ph type="title"/>
          </p:nvPr>
        </p:nvSpPr>
        <p:spPr>
          <a:xfrm>
            <a:off x="4080088" y="4127421"/>
            <a:ext cx="6107187" cy="1373939"/>
          </a:xfrm>
          <a:prstGeom prst="rect">
            <a:avLst/>
          </a:prstGeom>
          <a:noFill/>
          <a:ln>
            <a:noFill/>
          </a:ln>
        </p:spPr>
        <p:txBody>
          <a:bodyPr anchorCtr="0" anchor="b" bIns="45700" lIns="91425" spcFirstLastPara="1" rIns="91425" wrap="square" tIns="45700">
            <a:noAutofit/>
          </a:bodyPr>
          <a:lstStyle>
            <a:lvl1pPr lvl="0" algn="r">
              <a:lnSpc>
                <a:spcPct val="90000"/>
              </a:lnSpc>
              <a:spcBef>
                <a:spcPts val="0"/>
              </a:spcBef>
              <a:spcAft>
                <a:spcPts val="0"/>
              </a:spcAft>
              <a:buSzPts val="1400"/>
              <a:buNone/>
              <a:defRPr sz="4600">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Embargo Layout">
  <p:cSld name="Embargo Layout">
    <p:spTree>
      <p:nvGrpSpPr>
        <p:cNvPr id="69" name="Shape 69"/>
        <p:cNvGrpSpPr/>
        <p:nvPr/>
      </p:nvGrpSpPr>
      <p:grpSpPr>
        <a:xfrm>
          <a:off x="0" y="0"/>
          <a:ext cx="0" cy="0"/>
          <a:chOff x="0" y="0"/>
          <a:chExt cx="0" cy="0"/>
        </a:xfrm>
      </p:grpSpPr>
      <p:sp>
        <p:nvSpPr>
          <p:cNvPr id="70" name="Google Shape;70;p14"/>
          <p:cNvSpPr/>
          <p:nvPr/>
        </p:nvSpPr>
        <p:spPr>
          <a:xfrm>
            <a:off x="0" y="0"/>
            <a:ext cx="10972800" cy="6172200"/>
          </a:xfrm>
          <a:prstGeom prst="rect">
            <a:avLst/>
          </a:prstGeom>
          <a:solidFill>
            <a:srgbClr val="9E121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71" name="Google Shape;71;p14"/>
          <p:cNvPicPr preferRelativeResize="0"/>
          <p:nvPr/>
        </p:nvPicPr>
        <p:blipFill rotWithShape="1">
          <a:blip r:embed="rId2">
            <a:alphaModFix/>
          </a:blip>
          <a:srcRect b="0" l="0" r="0" t="0"/>
          <a:stretch/>
        </p:blipFill>
        <p:spPr>
          <a:xfrm>
            <a:off x="4206129" y="910278"/>
            <a:ext cx="2560542" cy="2280102"/>
          </a:xfrm>
          <a:prstGeom prst="rect">
            <a:avLst/>
          </a:prstGeom>
          <a:noFill/>
          <a:ln>
            <a:noFill/>
          </a:ln>
        </p:spPr>
      </p:pic>
      <p:sp>
        <p:nvSpPr>
          <p:cNvPr id="72" name="Google Shape;72;p14"/>
          <p:cNvSpPr txBox="1"/>
          <p:nvPr>
            <p:ph type="title"/>
          </p:nvPr>
        </p:nvSpPr>
        <p:spPr>
          <a:xfrm>
            <a:off x="498348" y="3814403"/>
            <a:ext cx="9976104" cy="590931"/>
          </a:xfrm>
          <a:prstGeom prst="rect">
            <a:avLst/>
          </a:prstGeom>
          <a:noFill/>
          <a:ln>
            <a:noFill/>
          </a:ln>
        </p:spPr>
        <p:txBody>
          <a:bodyPr anchorCtr="0" anchor="b" bIns="45700" lIns="91425" spcFirstLastPara="1" rIns="91425" wrap="square" tIns="45700">
            <a:noAutofit/>
          </a:bodyPr>
          <a:lstStyle>
            <a:lvl1pPr lvl="0" algn="ctr">
              <a:lnSpc>
                <a:spcPct val="90000"/>
              </a:lnSpc>
              <a:spcBef>
                <a:spcPts val="0"/>
              </a:spcBef>
              <a:spcAft>
                <a:spcPts val="0"/>
              </a:spcAft>
              <a:buSzPts val="1400"/>
              <a:buNone/>
              <a:defRPr sz="4000">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14"/>
          <p:cNvSpPr txBox="1"/>
          <p:nvPr>
            <p:ph idx="1" type="body"/>
          </p:nvPr>
        </p:nvSpPr>
        <p:spPr>
          <a:xfrm>
            <a:off x="498348" y="4479006"/>
            <a:ext cx="9976104" cy="525463"/>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900"/>
              </a:spcBef>
              <a:spcAft>
                <a:spcPts val="0"/>
              </a:spcAft>
              <a:buSzPts val="2400"/>
              <a:buFont typeface="Trebuchet MS"/>
              <a:buNone/>
              <a:defRPr b="0" sz="2400">
                <a:solidFill>
                  <a:schemeClr val="lt1"/>
                </a:solidFill>
                <a:latin typeface="Trebuchet MS"/>
                <a:ea typeface="Trebuchet MS"/>
                <a:cs typeface="Trebuchet MS"/>
                <a:sym typeface="Trebuchet MS"/>
              </a:defRPr>
            </a:lvl1pPr>
            <a:lvl2pPr indent="-228600" lvl="1" marL="9144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2pPr>
            <a:lvl3pPr indent="-228600" lvl="2" marL="1371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3pPr>
            <a:lvl4pPr indent="-228600" lvl="3" marL="1828800" algn="ctr">
              <a:spcBef>
                <a:spcPts val="90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4pPr>
            <a:lvl5pPr indent="-228600" lvl="4" marL="2286000" algn="ctr">
              <a:spcBef>
                <a:spcPts val="56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5pPr>
            <a:lvl6pPr indent="-342900" lvl="5" marL="2743200" algn="l">
              <a:spcBef>
                <a:spcPts val="360"/>
              </a:spcBef>
              <a:spcAft>
                <a:spcPts val="0"/>
              </a:spcAft>
              <a:buClr>
                <a:schemeClr val="dk2"/>
              </a:buClr>
              <a:buSzPts val="1800"/>
              <a:buChar char="»"/>
              <a:defRPr/>
            </a:lvl6pPr>
            <a:lvl7pPr indent="-342900" lvl="6" marL="3200400" algn="l">
              <a:spcBef>
                <a:spcPts val="360"/>
              </a:spcBef>
              <a:spcAft>
                <a:spcPts val="0"/>
              </a:spcAft>
              <a:buClr>
                <a:schemeClr val="dk2"/>
              </a:buClr>
              <a:buSzPts val="1800"/>
              <a:buChar char="»"/>
              <a:defRPr/>
            </a:lvl7pPr>
            <a:lvl8pPr indent="-342900" lvl="7" marL="3657600" algn="l">
              <a:spcBef>
                <a:spcPts val="360"/>
              </a:spcBef>
              <a:spcAft>
                <a:spcPts val="0"/>
              </a:spcAft>
              <a:buClr>
                <a:schemeClr val="dk2"/>
              </a:buClr>
              <a:buSzPts val="1800"/>
              <a:buChar char="»"/>
              <a:defRPr/>
            </a:lvl8pPr>
            <a:lvl9pPr indent="-342900" lvl="8" marL="4114800" algn="l">
              <a:spcBef>
                <a:spcPts val="360"/>
              </a:spcBef>
              <a:spcAft>
                <a:spcPts val="0"/>
              </a:spcAft>
              <a:buClr>
                <a:schemeClr val="dk2"/>
              </a:buClr>
              <a:buSzPts val="1800"/>
              <a:buChar char="»"/>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ideo" type="titleOnly">
  <p:cSld name="TITLE_ONLY">
    <p:spTree>
      <p:nvGrpSpPr>
        <p:cNvPr id="74" name="Shape 74"/>
        <p:cNvGrpSpPr/>
        <p:nvPr/>
      </p:nvGrpSpPr>
      <p:grpSpPr>
        <a:xfrm>
          <a:off x="0" y="0"/>
          <a:ext cx="0" cy="0"/>
          <a:chOff x="0" y="0"/>
          <a:chExt cx="0" cy="0"/>
        </a:xfrm>
      </p:grpSpPr>
      <p:pic>
        <p:nvPicPr>
          <p:cNvPr id="75" name="Google Shape;75;p15"/>
          <p:cNvPicPr preferRelativeResize="0"/>
          <p:nvPr/>
        </p:nvPicPr>
        <p:blipFill rotWithShape="1">
          <a:blip r:embed="rId2">
            <a:alphaModFix/>
          </a:blip>
          <a:srcRect b="0" l="0" r="0" t="0"/>
          <a:stretch/>
        </p:blipFill>
        <p:spPr>
          <a:xfrm>
            <a:off x="686" y="386"/>
            <a:ext cx="10971428" cy="6171429"/>
          </a:xfrm>
          <a:prstGeom prst="rect">
            <a:avLst/>
          </a:prstGeom>
          <a:noFill/>
          <a:ln>
            <a:noFill/>
          </a:ln>
        </p:spPr>
      </p:pic>
      <p:sp>
        <p:nvSpPr>
          <p:cNvPr id="76" name="Google Shape;76;p15"/>
          <p:cNvSpPr/>
          <p:nvPr/>
        </p:nvSpPr>
        <p:spPr>
          <a:xfrm>
            <a:off x="0" y="0"/>
            <a:ext cx="10972800" cy="6172200"/>
          </a:xfrm>
          <a:prstGeom prst="rect">
            <a:avLst/>
          </a:prstGeom>
          <a:solidFill>
            <a:schemeClr val="dk2">
              <a:alpha val="600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77" name="Google Shape;77;p15"/>
          <p:cNvSpPr txBox="1"/>
          <p:nvPr>
            <p:ph type="title"/>
          </p:nvPr>
        </p:nvSpPr>
        <p:spPr>
          <a:xfrm>
            <a:off x="1553497" y="5352631"/>
            <a:ext cx="7865806" cy="369332"/>
          </a:xfrm>
          <a:prstGeom prst="rect">
            <a:avLst/>
          </a:prstGeom>
          <a:noFill/>
          <a:ln>
            <a:noFill/>
          </a:ln>
        </p:spPr>
        <p:txBody>
          <a:bodyPr anchorCtr="0" anchor="b" bIns="45700" lIns="91425" spcFirstLastPara="1" rIns="91425" wrap="square" tIns="45700">
            <a:noAutofit/>
          </a:bodyPr>
          <a:lstStyle>
            <a:lvl1pPr lvl="0" algn="ctr">
              <a:lnSpc>
                <a:spcPct val="90000"/>
              </a:lnSpc>
              <a:spcBef>
                <a:spcPts val="0"/>
              </a:spcBef>
              <a:spcAft>
                <a:spcPts val="0"/>
              </a:spcAft>
              <a:buSzPts val="1400"/>
              <a:buNone/>
              <a:defRPr sz="2000">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p:cSld name="Blank">
    <p:spTree>
      <p:nvGrpSpPr>
        <p:cNvPr id="78" name="Shape 78"/>
        <p:cNvGrpSpPr/>
        <p:nvPr/>
      </p:nvGrpSpPr>
      <p:grpSpPr>
        <a:xfrm>
          <a:off x="0" y="0"/>
          <a:ext cx="0" cy="0"/>
          <a:chOff x="0" y="0"/>
          <a:chExt cx="0" cy="0"/>
        </a:xfrm>
      </p:grpSpPr>
      <p:sp>
        <p:nvSpPr>
          <p:cNvPr id="79" name="Google Shape;79;p16"/>
          <p:cNvSpPr/>
          <p:nvPr/>
        </p:nvSpPr>
        <p:spPr>
          <a:xfrm>
            <a:off x="0" y="0"/>
            <a:ext cx="10972800" cy="61722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EMO Placeholder">
  <p:cSld name="DEMO Placeholder">
    <p:spTree>
      <p:nvGrpSpPr>
        <p:cNvPr id="80" name="Shape 80"/>
        <p:cNvGrpSpPr/>
        <p:nvPr/>
      </p:nvGrpSpPr>
      <p:grpSpPr>
        <a:xfrm>
          <a:off x="0" y="0"/>
          <a:ext cx="0" cy="0"/>
          <a:chOff x="0" y="0"/>
          <a:chExt cx="0" cy="0"/>
        </a:xfrm>
      </p:grpSpPr>
      <p:sp>
        <p:nvSpPr>
          <p:cNvPr id="81" name="Google Shape;81;p17"/>
          <p:cNvSpPr/>
          <p:nvPr/>
        </p:nvSpPr>
        <p:spPr>
          <a:xfrm>
            <a:off x="0" y="0"/>
            <a:ext cx="10972800" cy="61722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82" name="Google Shape;82;p17"/>
          <p:cNvSpPr txBox="1"/>
          <p:nvPr>
            <p:ph type="title"/>
          </p:nvPr>
        </p:nvSpPr>
        <p:spPr>
          <a:xfrm>
            <a:off x="498348" y="5169473"/>
            <a:ext cx="9976104" cy="535531"/>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sz="3200">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
  <p:cSld name="Quote">
    <p:spTree>
      <p:nvGrpSpPr>
        <p:cNvPr id="83" name="Shape 83"/>
        <p:cNvGrpSpPr/>
        <p:nvPr/>
      </p:nvGrpSpPr>
      <p:grpSpPr>
        <a:xfrm>
          <a:off x="0" y="0"/>
          <a:ext cx="0" cy="0"/>
          <a:chOff x="0" y="0"/>
          <a:chExt cx="0" cy="0"/>
        </a:xfrm>
      </p:grpSpPr>
      <p:pic>
        <p:nvPicPr>
          <p:cNvPr id="84" name="Google Shape;84;p18"/>
          <p:cNvPicPr preferRelativeResize="0"/>
          <p:nvPr/>
        </p:nvPicPr>
        <p:blipFill rotWithShape="1">
          <a:blip r:embed="rId2">
            <a:alphaModFix/>
          </a:blip>
          <a:srcRect b="0" l="0" r="0" t="0"/>
          <a:stretch/>
        </p:blipFill>
        <p:spPr>
          <a:xfrm flipH="1" rot="10800000">
            <a:off x="0" y="0"/>
            <a:ext cx="10972800" cy="6172200"/>
          </a:xfrm>
          <a:prstGeom prst="rect">
            <a:avLst/>
          </a:prstGeom>
          <a:noFill/>
          <a:ln>
            <a:noFill/>
          </a:ln>
        </p:spPr>
      </p:pic>
      <p:sp>
        <p:nvSpPr>
          <p:cNvPr id="85" name="Google Shape;85;p18"/>
          <p:cNvSpPr/>
          <p:nvPr/>
        </p:nvSpPr>
        <p:spPr>
          <a:xfrm>
            <a:off x="0" y="0"/>
            <a:ext cx="10972800" cy="6172200"/>
          </a:xfrm>
          <a:prstGeom prst="rect">
            <a:avLst/>
          </a:prstGeom>
          <a:gradFill>
            <a:gsLst>
              <a:gs pos="0">
                <a:srgbClr val="000000">
                  <a:alpha val="61960"/>
                </a:srgbClr>
              </a:gs>
              <a:gs pos="69000">
                <a:srgbClr val="000000">
                  <a:alpha val="76862"/>
                </a:srgbClr>
              </a:gs>
              <a:gs pos="100000">
                <a:srgbClr val="000000">
                  <a:alpha val="76862"/>
                </a:srgbClr>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ubtitle, and Content">
  <p:cSld name="Title, Subtitle, and Content">
    <p:spTree>
      <p:nvGrpSpPr>
        <p:cNvPr id="18" name="Shape 18"/>
        <p:cNvGrpSpPr/>
        <p:nvPr/>
      </p:nvGrpSpPr>
      <p:grpSpPr>
        <a:xfrm>
          <a:off x="0" y="0"/>
          <a:ext cx="0" cy="0"/>
          <a:chOff x="0" y="0"/>
          <a:chExt cx="0" cy="0"/>
        </a:xfrm>
      </p:grpSpPr>
      <p:sp>
        <p:nvSpPr>
          <p:cNvPr id="19" name="Google Shape;19;p3"/>
          <p:cNvSpPr txBox="1"/>
          <p:nvPr>
            <p:ph type="title"/>
          </p:nvPr>
        </p:nvSpPr>
        <p:spPr>
          <a:xfrm>
            <a:off x="498348" y="737426"/>
            <a:ext cx="9976104" cy="590931"/>
          </a:xfrm>
          <a:prstGeom prst="rect">
            <a:avLst/>
          </a:prstGeom>
          <a:noFill/>
          <a:ln>
            <a:noFill/>
          </a:ln>
        </p:spPr>
        <p:txBody>
          <a:bodyPr anchorCtr="0" anchor="b" bIns="45700" lIns="91425" spcFirstLastPara="1" rIns="91425" wrap="square" tIns="45700">
            <a:noAutofit/>
          </a:bodyPr>
          <a:lstStyle>
            <a:lvl1pPr lvl="0" algn="ctr">
              <a:lnSpc>
                <a:spcPct val="90000"/>
              </a:lnSpc>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3"/>
          <p:cNvSpPr txBox="1"/>
          <p:nvPr>
            <p:ph idx="1" type="body"/>
          </p:nvPr>
        </p:nvSpPr>
        <p:spPr>
          <a:xfrm>
            <a:off x="516750" y="2103035"/>
            <a:ext cx="9948672" cy="3718925"/>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900"/>
              </a:spcBef>
              <a:spcAft>
                <a:spcPts val="0"/>
              </a:spcAft>
              <a:buClr>
                <a:schemeClr val="dk1"/>
              </a:buClr>
              <a:buSzPts val="1800"/>
              <a:buFont typeface="Trebuchet MS"/>
              <a:buNone/>
              <a:defRPr sz="1800">
                <a:solidFill>
                  <a:schemeClr val="dk2"/>
                </a:solidFill>
              </a:defRPr>
            </a:lvl1pPr>
            <a:lvl2pPr indent="-228600" lvl="1" marL="914400" algn="l">
              <a:lnSpc>
                <a:spcPct val="90000"/>
              </a:lnSpc>
              <a:spcBef>
                <a:spcPts val="900"/>
              </a:spcBef>
              <a:spcAft>
                <a:spcPts val="0"/>
              </a:spcAft>
              <a:buClr>
                <a:schemeClr val="dk1"/>
              </a:buClr>
              <a:buSzPts val="1600"/>
              <a:buFont typeface="Trebuchet MS"/>
              <a:buNone/>
              <a:defRPr sz="1600">
                <a:solidFill>
                  <a:schemeClr val="dk2"/>
                </a:solidFill>
              </a:defRPr>
            </a:lvl2pPr>
            <a:lvl3pPr indent="-228600" lvl="2" marL="1371600" algn="l">
              <a:lnSpc>
                <a:spcPct val="90000"/>
              </a:lnSpc>
              <a:spcBef>
                <a:spcPts val="900"/>
              </a:spcBef>
              <a:spcAft>
                <a:spcPts val="0"/>
              </a:spcAft>
              <a:buClr>
                <a:schemeClr val="dk1"/>
              </a:buClr>
              <a:buSzPts val="1400"/>
              <a:buFont typeface="Trebuchet MS"/>
              <a:buNone/>
              <a:defRPr sz="1400">
                <a:solidFill>
                  <a:schemeClr val="dk2"/>
                </a:solidFill>
              </a:defRPr>
            </a:lvl3pPr>
            <a:lvl4pPr indent="-342900" lvl="3" marL="1828800" algn="l">
              <a:spcBef>
                <a:spcPts val="900"/>
              </a:spcBef>
              <a:spcAft>
                <a:spcPts val="0"/>
              </a:spcAft>
              <a:buClr>
                <a:schemeClr val="dk1"/>
              </a:buClr>
              <a:buSzPts val="1800"/>
              <a:buFont typeface="Noto Sans Symbols"/>
              <a:buChar char="▪"/>
              <a:defRPr sz="1800">
                <a:solidFill>
                  <a:schemeClr val="lt1"/>
                </a:solidFill>
              </a:defRPr>
            </a:lvl4pPr>
            <a:lvl5pPr indent="-355600" lvl="4" marL="2286000" algn="l">
              <a:spcBef>
                <a:spcPts val="400"/>
              </a:spcBef>
              <a:spcAft>
                <a:spcPts val="0"/>
              </a:spcAft>
              <a:buClr>
                <a:schemeClr val="dk1"/>
              </a:buClr>
              <a:buSzPts val="2000"/>
              <a:buFont typeface="Noto Sans Symbols"/>
              <a:buChar char="▪"/>
              <a:defRPr>
                <a:solidFill>
                  <a:schemeClr val="lt1"/>
                </a:solidFill>
              </a:defRPr>
            </a:lvl5pPr>
            <a:lvl6pPr indent="-342900" lvl="5" marL="2743200" algn="l">
              <a:spcBef>
                <a:spcPts val="360"/>
              </a:spcBef>
              <a:spcAft>
                <a:spcPts val="0"/>
              </a:spcAft>
              <a:buClr>
                <a:schemeClr val="dk2"/>
              </a:buClr>
              <a:buSzPts val="1800"/>
              <a:buChar char="»"/>
              <a:defRPr/>
            </a:lvl6pPr>
            <a:lvl7pPr indent="-342900" lvl="6" marL="3200400" algn="l">
              <a:spcBef>
                <a:spcPts val="360"/>
              </a:spcBef>
              <a:spcAft>
                <a:spcPts val="0"/>
              </a:spcAft>
              <a:buClr>
                <a:schemeClr val="dk2"/>
              </a:buClr>
              <a:buSzPts val="1800"/>
              <a:buChar char="»"/>
              <a:defRPr/>
            </a:lvl7pPr>
            <a:lvl8pPr indent="-342900" lvl="7" marL="3657600" algn="l">
              <a:spcBef>
                <a:spcPts val="360"/>
              </a:spcBef>
              <a:spcAft>
                <a:spcPts val="0"/>
              </a:spcAft>
              <a:buClr>
                <a:schemeClr val="dk2"/>
              </a:buClr>
              <a:buSzPts val="1800"/>
              <a:buChar char="»"/>
              <a:defRPr/>
            </a:lvl8pPr>
            <a:lvl9pPr indent="-342900" lvl="8" marL="4114800" algn="l">
              <a:spcBef>
                <a:spcPts val="360"/>
              </a:spcBef>
              <a:spcAft>
                <a:spcPts val="0"/>
              </a:spcAft>
              <a:buClr>
                <a:schemeClr val="dk2"/>
              </a:buClr>
              <a:buSzPts val="1800"/>
              <a:buChar char="»"/>
              <a:defRPr/>
            </a:lvl9pPr>
          </a:lstStyle>
          <a:p/>
        </p:txBody>
      </p:sp>
      <p:sp>
        <p:nvSpPr>
          <p:cNvPr id="21" name="Google Shape;21;p3"/>
          <p:cNvSpPr txBox="1"/>
          <p:nvPr>
            <p:ph idx="2" type="body"/>
          </p:nvPr>
        </p:nvSpPr>
        <p:spPr>
          <a:xfrm>
            <a:off x="498348" y="1259533"/>
            <a:ext cx="9976104" cy="525463"/>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900"/>
              </a:spcBef>
              <a:spcAft>
                <a:spcPts val="0"/>
              </a:spcAft>
              <a:buSzPts val="2400"/>
              <a:buFont typeface="Trebuchet MS"/>
              <a:buNone/>
              <a:defRPr b="0" sz="2400">
                <a:solidFill>
                  <a:schemeClr val="lt2"/>
                </a:solidFill>
                <a:latin typeface="Trebuchet MS"/>
                <a:ea typeface="Trebuchet MS"/>
                <a:cs typeface="Trebuchet MS"/>
                <a:sym typeface="Trebuchet MS"/>
              </a:defRPr>
            </a:lvl1pPr>
            <a:lvl2pPr indent="-228600" lvl="1" marL="9144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2pPr>
            <a:lvl3pPr indent="-228600" lvl="2" marL="1371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3pPr>
            <a:lvl4pPr indent="-228600" lvl="3" marL="1828800" algn="ctr">
              <a:spcBef>
                <a:spcPts val="90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4pPr>
            <a:lvl5pPr indent="-228600" lvl="4" marL="2286000" algn="ctr">
              <a:spcBef>
                <a:spcPts val="56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5pPr>
            <a:lvl6pPr indent="-342900" lvl="5" marL="2743200" algn="l">
              <a:spcBef>
                <a:spcPts val="360"/>
              </a:spcBef>
              <a:spcAft>
                <a:spcPts val="0"/>
              </a:spcAft>
              <a:buClr>
                <a:schemeClr val="dk2"/>
              </a:buClr>
              <a:buSzPts val="1800"/>
              <a:buChar char="»"/>
              <a:defRPr/>
            </a:lvl6pPr>
            <a:lvl7pPr indent="-342900" lvl="6" marL="3200400" algn="l">
              <a:spcBef>
                <a:spcPts val="360"/>
              </a:spcBef>
              <a:spcAft>
                <a:spcPts val="0"/>
              </a:spcAft>
              <a:buClr>
                <a:schemeClr val="dk2"/>
              </a:buClr>
              <a:buSzPts val="1800"/>
              <a:buChar char="»"/>
              <a:defRPr/>
            </a:lvl7pPr>
            <a:lvl8pPr indent="-342900" lvl="7" marL="3657600" algn="l">
              <a:spcBef>
                <a:spcPts val="360"/>
              </a:spcBef>
              <a:spcAft>
                <a:spcPts val="0"/>
              </a:spcAft>
              <a:buClr>
                <a:schemeClr val="dk2"/>
              </a:buClr>
              <a:buSzPts val="1800"/>
              <a:buChar char="»"/>
              <a:defRPr/>
            </a:lvl8pPr>
            <a:lvl9pPr indent="-342900" lvl="8" marL="4114800" algn="l">
              <a:spcBef>
                <a:spcPts val="360"/>
              </a:spcBef>
              <a:spcAft>
                <a:spcPts val="0"/>
              </a:spcAft>
              <a:buClr>
                <a:schemeClr val="dk2"/>
              </a:buClr>
              <a:buSzPts val="1800"/>
              <a:buChar char="»"/>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22" name="Shape 22"/>
        <p:cNvGrpSpPr/>
        <p:nvPr/>
      </p:nvGrpSpPr>
      <p:grpSpPr>
        <a:xfrm>
          <a:off x="0" y="0"/>
          <a:ext cx="0" cy="0"/>
          <a:chOff x="0" y="0"/>
          <a:chExt cx="0" cy="0"/>
        </a:xfrm>
      </p:grpSpPr>
      <p:sp>
        <p:nvSpPr>
          <p:cNvPr id="23" name="Google Shape;23;p4"/>
          <p:cNvSpPr txBox="1"/>
          <p:nvPr>
            <p:ph type="title"/>
          </p:nvPr>
        </p:nvSpPr>
        <p:spPr>
          <a:xfrm>
            <a:off x="499743" y="729732"/>
            <a:ext cx="9973315" cy="590931"/>
          </a:xfrm>
          <a:prstGeom prst="rect">
            <a:avLst/>
          </a:prstGeom>
          <a:noFill/>
          <a:ln>
            <a:noFill/>
          </a:ln>
        </p:spPr>
        <p:txBody>
          <a:bodyPr anchorCtr="0" anchor="b" bIns="45700" lIns="91425" spcFirstLastPara="1" rIns="91425" wrap="square" tIns="45700">
            <a:noAutofit/>
          </a:bodyPr>
          <a:lstStyle>
            <a:lvl1pPr lvl="0" algn="ctr">
              <a:lnSpc>
                <a:spcPct val="9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 name="Google Shape;24;p4"/>
          <p:cNvSpPr txBox="1"/>
          <p:nvPr>
            <p:ph idx="1" type="body"/>
          </p:nvPr>
        </p:nvSpPr>
        <p:spPr>
          <a:xfrm>
            <a:off x="517402" y="2002368"/>
            <a:ext cx="9948931" cy="3734242"/>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900"/>
              </a:spcBef>
              <a:spcAft>
                <a:spcPts val="0"/>
              </a:spcAft>
              <a:buSzPts val="1800"/>
              <a:buNone/>
              <a:defRPr/>
            </a:lvl1pPr>
            <a:lvl2pPr indent="-228600" lvl="1" marL="914400" algn="l">
              <a:lnSpc>
                <a:spcPct val="90000"/>
              </a:lnSpc>
              <a:spcBef>
                <a:spcPts val="900"/>
              </a:spcBef>
              <a:spcAft>
                <a:spcPts val="0"/>
              </a:spcAft>
              <a:buClr>
                <a:schemeClr val="accent1"/>
              </a:buClr>
              <a:buSzPts val="1600"/>
              <a:buFont typeface="Trebuchet MS"/>
              <a:buNone/>
              <a:defRPr/>
            </a:lvl2pPr>
            <a:lvl3pPr indent="-228600" lvl="2" marL="1371600" algn="l">
              <a:lnSpc>
                <a:spcPct val="90000"/>
              </a:lnSpc>
              <a:spcBef>
                <a:spcPts val="900"/>
              </a:spcBef>
              <a:spcAft>
                <a:spcPts val="0"/>
              </a:spcAft>
              <a:buSzPts val="1800"/>
              <a:buNone/>
              <a:defRPr/>
            </a:lvl3pPr>
            <a:lvl4pPr indent="-355600" lvl="3" marL="1828800" algn="l">
              <a:spcBef>
                <a:spcPts val="900"/>
              </a:spcBef>
              <a:spcAft>
                <a:spcPts val="0"/>
              </a:spcAft>
              <a:buClr>
                <a:schemeClr val="accent1"/>
              </a:buClr>
              <a:buSzPts val="2000"/>
              <a:buFont typeface="Trebuchet MS"/>
              <a:buChar char="–"/>
              <a:defRPr/>
            </a:lvl4pPr>
            <a:lvl5pPr indent="-342900" lvl="4" marL="2286000" algn="l">
              <a:spcBef>
                <a:spcPts val="360"/>
              </a:spcBef>
              <a:spcAft>
                <a:spcPts val="0"/>
              </a:spcAft>
              <a:buClr>
                <a:schemeClr val="dk2"/>
              </a:buClr>
              <a:buSzPts val="1800"/>
              <a:buChar char="»"/>
              <a:defRPr/>
            </a:lvl5pPr>
            <a:lvl6pPr indent="-342900" lvl="5" marL="2743200" algn="l">
              <a:spcBef>
                <a:spcPts val="360"/>
              </a:spcBef>
              <a:spcAft>
                <a:spcPts val="0"/>
              </a:spcAft>
              <a:buClr>
                <a:schemeClr val="dk2"/>
              </a:buClr>
              <a:buSzPts val="1800"/>
              <a:buChar char="»"/>
              <a:defRPr/>
            </a:lvl6pPr>
            <a:lvl7pPr indent="-342900" lvl="6" marL="3200400" algn="l">
              <a:spcBef>
                <a:spcPts val="360"/>
              </a:spcBef>
              <a:spcAft>
                <a:spcPts val="0"/>
              </a:spcAft>
              <a:buClr>
                <a:schemeClr val="dk2"/>
              </a:buClr>
              <a:buSzPts val="1800"/>
              <a:buChar char="»"/>
              <a:defRPr/>
            </a:lvl7pPr>
            <a:lvl8pPr indent="-342900" lvl="7" marL="3657600" algn="l">
              <a:spcBef>
                <a:spcPts val="360"/>
              </a:spcBef>
              <a:spcAft>
                <a:spcPts val="0"/>
              </a:spcAft>
              <a:buClr>
                <a:schemeClr val="dk2"/>
              </a:buClr>
              <a:buSzPts val="1800"/>
              <a:buChar char="»"/>
              <a:defRPr/>
            </a:lvl8pPr>
            <a:lvl9pPr indent="-342900" lvl="8" marL="4114800" algn="l">
              <a:spcBef>
                <a:spcPts val="360"/>
              </a:spcBef>
              <a:spcAft>
                <a:spcPts val="0"/>
              </a:spcAft>
              <a:buClr>
                <a:schemeClr val="dk2"/>
              </a:buClr>
              <a:buSzPts val="1800"/>
              <a:buChar char="»"/>
              <a:defRPr/>
            </a:lvl9pPr>
          </a:lstStyle>
          <a:p/>
        </p:txBody>
      </p:sp>
      <p:sp>
        <p:nvSpPr>
          <p:cNvPr id="25" name="Google Shape;25;p4"/>
          <p:cNvSpPr txBox="1"/>
          <p:nvPr>
            <p:ph idx="10" type="dt"/>
          </p:nvPr>
        </p:nvSpPr>
        <p:spPr>
          <a:xfrm>
            <a:off x="548640" y="16459"/>
            <a:ext cx="3474720" cy="296266"/>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6" name="Google Shape;26;p4"/>
          <p:cNvSpPr txBox="1"/>
          <p:nvPr>
            <p:ph idx="11" type="ftr"/>
          </p:nvPr>
        </p:nvSpPr>
        <p:spPr>
          <a:xfrm>
            <a:off x="4114800" y="16459"/>
            <a:ext cx="4937760" cy="296266"/>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7" name="Google Shape;27;p4"/>
          <p:cNvSpPr txBox="1"/>
          <p:nvPr>
            <p:ph idx="12" type="sldNum"/>
          </p:nvPr>
        </p:nvSpPr>
        <p:spPr>
          <a:xfrm>
            <a:off x="9144000" y="16459"/>
            <a:ext cx="1280160" cy="296266"/>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spcAft>
                <a:spcPts val="0"/>
              </a:spcAft>
              <a:buNone/>
              <a:defRPr sz="1800">
                <a:solidFill>
                  <a:schemeClr val="lt1"/>
                </a:solidFill>
                <a:latin typeface="Arial"/>
                <a:ea typeface="Arial"/>
                <a:cs typeface="Arial"/>
                <a:sym typeface="Arial"/>
              </a:defRPr>
            </a:lvl1pPr>
            <a:lvl2pPr indent="0" lvl="1" marL="0" marR="0" rtl="0" algn="l">
              <a:spcBef>
                <a:spcPts val="0"/>
              </a:spcBef>
              <a:spcAft>
                <a:spcPts val="0"/>
              </a:spcAft>
              <a:buNone/>
              <a:defRPr sz="1800">
                <a:solidFill>
                  <a:schemeClr val="lt1"/>
                </a:solidFill>
                <a:latin typeface="Arial"/>
                <a:ea typeface="Arial"/>
                <a:cs typeface="Arial"/>
                <a:sym typeface="Arial"/>
              </a:defRPr>
            </a:lvl2pPr>
            <a:lvl3pPr indent="0" lvl="2" marL="0" marR="0" rtl="0" algn="l">
              <a:spcBef>
                <a:spcPts val="0"/>
              </a:spcBef>
              <a:spcAft>
                <a:spcPts val="0"/>
              </a:spcAft>
              <a:buNone/>
              <a:defRPr sz="1800">
                <a:solidFill>
                  <a:schemeClr val="lt1"/>
                </a:solidFill>
                <a:latin typeface="Arial"/>
                <a:ea typeface="Arial"/>
                <a:cs typeface="Arial"/>
                <a:sym typeface="Arial"/>
              </a:defRPr>
            </a:lvl3pPr>
            <a:lvl4pPr indent="0" lvl="3" marL="0" marR="0" rtl="0" algn="l">
              <a:spcBef>
                <a:spcPts val="0"/>
              </a:spcBef>
              <a:spcAft>
                <a:spcPts val="0"/>
              </a:spcAft>
              <a:buNone/>
              <a:defRPr sz="1800">
                <a:solidFill>
                  <a:schemeClr val="lt1"/>
                </a:solidFill>
                <a:latin typeface="Arial"/>
                <a:ea typeface="Arial"/>
                <a:cs typeface="Arial"/>
                <a:sym typeface="Arial"/>
              </a:defRPr>
            </a:lvl4pPr>
            <a:lvl5pPr indent="0" lvl="4" marL="0" marR="0" rtl="0" algn="l">
              <a:spcBef>
                <a:spcPts val="0"/>
              </a:spcBef>
              <a:spcAft>
                <a:spcPts val="0"/>
              </a:spcAft>
              <a:buNone/>
              <a:defRPr sz="1800">
                <a:solidFill>
                  <a:schemeClr val="lt1"/>
                </a:solidFill>
                <a:latin typeface="Arial"/>
                <a:ea typeface="Arial"/>
                <a:cs typeface="Arial"/>
                <a:sym typeface="Arial"/>
              </a:defRPr>
            </a:lvl5pPr>
            <a:lvl6pPr indent="0" lvl="5" marL="0" marR="0" rtl="0" algn="l">
              <a:spcBef>
                <a:spcPts val="0"/>
              </a:spcBef>
              <a:spcAft>
                <a:spcPts val="0"/>
              </a:spcAft>
              <a:buNone/>
              <a:defRPr sz="1800">
                <a:solidFill>
                  <a:schemeClr val="lt1"/>
                </a:solidFill>
                <a:latin typeface="Arial"/>
                <a:ea typeface="Arial"/>
                <a:cs typeface="Arial"/>
                <a:sym typeface="Arial"/>
              </a:defRPr>
            </a:lvl6pPr>
            <a:lvl7pPr indent="0" lvl="6" marL="0" marR="0" rtl="0" algn="l">
              <a:spcBef>
                <a:spcPts val="0"/>
              </a:spcBef>
              <a:spcAft>
                <a:spcPts val="0"/>
              </a:spcAft>
              <a:buNone/>
              <a:defRPr sz="1800">
                <a:solidFill>
                  <a:schemeClr val="lt1"/>
                </a:solidFill>
                <a:latin typeface="Arial"/>
                <a:ea typeface="Arial"/>
                <a:cs typeface="Arial"/>
                <a:sym typeface="Arial"/>
              </a:defRPr>
            </a:lvl7pPr>
            <a:lvl8pPr indent="0" lvl="7" marL="0" marR="0" rtl="0" algn="l">
              <a:spcBef>
                <a:spcPts val="0"/>
              </a:spcBef>
              <a:spcAft>
                <a:spcPts val="0"/>
              </a:spcAft>
              <a:buNone/>
              <a:defRPr sz="1800">
                <a:solidFill>
                  <a:schemeClr val="lt1"/>
                </a:solidFill>
                <a:latin typeface="Arial"/>
                <a:ea typeface="Arial"/>
                <a:cs typeface="Arial"/>
                <a:sym typeface="Arial"/>
              </a:defRPr>
            </a:lvl8pPr>
            <a:lvl9pPr indent="0" lvl="8" marL="0" marR="0" rtl="0" algn="l">
              <a:spcBef>
                <a:spcPts val="0"/>
              </a:spcBef>
              <a:spcAft>
                <a:spcPts val="0"/>
              </a:spcAft>
              <a:buNone/>
              <a:defRPr sz="18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showMasterSp="0">
  <p:cSld name="Title Slide">
    <p:bg>
      <p:bgPr>
        <a:solidFill>
          <a:schemeClr val="lt1"/>
        </a:solidFill>
      </p:bgPr>
    </p:bg>
    <p:spTree>
      <p:nvGrpSpPr>
        <p:cNvPr id="28" name="Shape 28"/>
        <p:cNvGrpSpPr/>
        <p:nvPr/>
      </p:nvGrpSpPr>
      <p:grpSpPr>
        <a:xfrm>
          <a:off x="0" y="0"/>
          <a:ext cx="0" cy="0"/>
          <a:chOff x="0" y="0"/>
          <a:chExt cx="0" cy="0"/>
        </a:xfrm>
      </p:grpSpPr>
      <p:pic>
        <p:nvPicPr>
          <p:cNvPr id="29" name="Google Shape;29;p5"/>
          <p:cNvPicPr preferRelativeResize="0"/>
          <p:nvPr/>
        </p:nvPicPr>
        <p:blipFill rotWithShape="1">
          <a:blip r:embed="rId2">
            <a:alphaModFix/>
          </a:blip>
          <a:srcRect b="0" l="4241" r="0" t="4142"/>
          <a:stretch/>
        </p:blipFill>
        <p:spPr>
          <a:xfrm>
            <a:off x="0" y="0"/>
            <a:ext cx="10972800" cy="6172200"/>
          </a:xfrm>
          <a:prstGeom prst="rect">
            <a:avLst/>
          </a:prstGeom>
          <a:noFill/>
          <a:ln>
            <a:noFill/>
          </a:ln>
        </p:spPr>
      </p:pic>
      <p:sp>
        <p:nvSpPr>
          <p:cNvPr id="30" name="Google Shape;30;p5"/>
          <p:cNvSpPr/>
          <p:nvPr/>
        </p:nvSpPr>
        <p:spPr>
          <a:xfrm>
            <a:off x="0" y="0"/>
            <a:ext cx="10972800" cy="6172200"/>
          </a:xfrm>
          <a:prstGeom prst="rect">
            <a:avLst/>
          </a:prstGeom>
          <a:gradFill>
            <a:gsLst>
              <a:gs pos="0">
                <a:srgbClr val="000000">
                  <a:alpha val="0"/>
                </a:srgbClr>
              </a:gs>
              <a:gs pos="100000">
                <a:srgbClr val="000000">
                  <a:alpha val="48627"/>
                </a:srgbClr>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1" name="Google Shape;31;p5"/>
          <p:cNvSpPr txBox="1"/>
          <p:nvPr>
            <p:ph idx="1" type="subTitle"/>
          </p:nvPr>
        </p:nvSpPr>
        <p:spPr>
          <a:xfrm>
            <a:off x="481661" y="5353031"/>
            <a:ext cx="9526126" cy="341632"/>
          </a:xfrm>
          <a:prstGeom prst="rect">
            <a:avLst/>
          </a:prstGeom>
          <a:noFill/>
          <a:ln>
            <a:noFill/>
          </a:ln>
        </p:spPr>
        <p:txBody>
          <a:bodyPr anchorCtr="0" anchor="t" bIns="45700" lIns="91425" spcFirstLastPara="1" rIns="91425" wrap="square" tIns="45700">
            <a:noAutofit/>
          </a:bodyPr>
          <a:lstStyle>
            <a:lvl1pPr lvl="0" algn="l">
              <a:lnSpc>
                <a:spcPct val="90000"/>
              </a:lnSpc>
              <a:spcBef>
                <a:spcPts val="600"/>
              </a:spcBef>
              <a:spcAft>
                <a:spcPts val="0"/>
              </a:spcAft>
              <a:buSzPts val="1800"/>
              <a:buFont typeface="Trebuchet MS"/>
              <a:buNone/>
              <a:defRPr b="0" sz="1800">
                <a:solidFill>
                  <a:schemeClr val="lt1"/>
                </a:solidFill>
                <a:latin typeface="Trebuchet MS"/>
                <a:ea typeface="Trebuchet MS"/>
                <a:cs typeface="Trebuchet MS"/>
                <a:sym typeface="Trebuchet MS"/>
              </a:defRPr>
            </a:lvl1pPr>
            <a:lvl2pPr lvl="1" algn="l">
              <a:lnSpc>
                <a:spcPct val="90000"/>
              </a:lnSpc>
              <a:spcBef>
                <a:spcPts val="900"/>
              </a:spcBef>
              <a:spcAft>
                <a:spcPts val="0"/>
              </a:spcAft>
              <a:buSzPts val="1800"/>
              <a:buNone/>
              <a:defRPr/>
            </a:lvl2pPr>
            <a:lvl3pPr lvl="2" algn="l">
              <a:lnSpc>
                <a:spcPct val="90000"/>
              </a:lnSpc>
              <a:spcBef>
                <a:spcPts val="900"/>
              </a:spcBef>
              <a:spcAft>
                <a:spcPts val="0"/>
              </a:spcAft>
              <a:buSzPts val="1800"/>
              <a:buNone/>
              <a:defRPr/>
            </a:lvl3pPr>
            <a:lvl4pPr lvl="3" algn="l">
              <a:spcBef>
                <a:spcPts val="900"/>
              </a:spcBef>
              <a:spcAft>
                <a:spcPts val="0"/>
              </a:spcAft>
              <a:buClr>
                <a:schemeClr val="dk2"/>
              </a:buClr>
              <a:buSzPts val="1800"/>
              <a:buChar char="–"/>
              <a:defRPr/>
            </a:lvl4pPr>
            <a:lvl5pPr lvl="4" algn="l">
              <a:spcBef>
                <a:spcPts val="360"/>
              </a:spcBef>
              <a:spcAft>
                <a:spcPts val="0"/>
              </a:spcAft>
              <a:buClr>
                <a:schemeClr val="dk2"/>
              </a:buClr>
              <a:buSzPts val="1800"/>
              <a:buChar char="»"/>
              <a:defRPr/>
            </a:lvl5pPr>
            <a:lvl6pPr lvl="5" algn="l">
              <a:spcBef>
                <a:spcPts val="360"/>
              </a:spcBef>
              <a:spcAft>
                <a:spcPts val="0"/>
              </a:spcAft>
              <a:buClr>
                <a:schemeClr val="dk2"/>
              </a:buClr>
              <a:buSzPts val="1800"/>
              <a:buChar char="»"/>
              <a:defRPr/>
            </a:lvl6pPr>
            <a:lvl7pPr lvl="6" algn="l">
              <a:spcBef>
                <a:spcPts val="360"/>
              </a:spcBef>
              <a:spcAft>
                <a:spcPts val="0"/>
              </a:spcAft>
              <a:buClr>
                <a:schemeClr val="dk2"/>
              </a:buClr>
              <a:buSzPts val="1800"/>
              <a:buChar char="»"/>
              <a:defRPr/>
            </a:lvl7pPr>
            <a:lvl8pPr lvl="7" algn="l">
              <a:spcBef>
                <a:spcPts val="360"/>
              </a:spcBef>
              <a:spcAft>
                <a:spcPts val="0"/>
              </a:spcAft>
              <a:buClr>
                <a:schemeClr val="dk2"/>
              </a:buClr>
              <a:buSzPts val="1800"/>
              <a:buChar char="»"/>
              <a:defRPr/>
            </a:lvl8pPr>
            <a:lvl9pPr lvl="8" algn="l">
              <a:spcBef>
                <a:spcPts val="360"/>
              </a:spcBef>
              <a:spcAft>
                <a:spcPts val="0"/>
              </a:spcAft>
              <a:buClr>
                <a:schemeClr val="dk2"/>
              </a:buClr>
              <a:buSzPts val="1800"/>
              <a:buChar char="»"/>
              <a:defRPr/>
            </a:lvl9pPr>
          </a:lstStyle>
          <a:p/>
        </p:txBody>
      </p:sp>
      <p:sp>
        <p:nvSpPr>
          <p:cNvPr id="32" name="Google Shape;32;p5"/>
          <p:cNvSpPr txBox="1"/>
          <p:nvPr>
            <p:ph type="title"/>
          </p:nvPr>
        </p:nvSpPr>
        <p:spPr>
          <a:xfrm>
            <a:off x="481661" y="4405220"/>
            <a:ext cx="9568425" cy="982855"/>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b="1" sz="4600" cap="none">
                <a:solidFill>
                  <a:schemeClr val="lt1"/>
                </a:solidFill>
                <a:latin typeface="Trebuchet MS"/>
                <a:ea typeface="Trebuchet MS"/>
                <a:cs typeface="Trebuchet MS"/>
                <a:sym typeface="Trebuchet M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33" name="Google Shape;33;p5"/>
          <p:cNvPicPr preferRelativeResize="0"/>
          <p:nvPr/>
        </p:nvPicPr>
        <p:blipFill rotWithShape="1">
          <a:blip r:embed="rId3">
            <a:alphaModFix/>
          </a:blip>
          <a:srcRect b="0" l="0" r="0" t="0"/>
          <a:stretch/>
        </p:blipFill>
        <p:spPr>
          <a:xfrm>
            <a:off x="547273" y="3219565"/>
            <a:ext cx="2199959" cy="47450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losing Slide" showMasterSp="0">
  <p:cSld name="Closing Slide">
    <p:bg>
      <p:bgPr>
        <a:solidFill>
          <a:schemeClr val="lt1"/>
        </a:solidFill>
      </p:bgPr>
    </p:bg>
    <p:spTree>
      <p:nvGrpSpPr>
        <p:cNvPr id="34" name="Shape 34"/>
        <p:cNvGrpSpPr/>
        <p:nvPr/>
      </p:nvGrpSpPr>
      <p:grpSpPr>
        <a:xfrm>
          <a:off x="0" y="0"/>
          <a:ext cx="0" cy="0"/>
          <a:chOff x="0" y="0"/>
          <a:chExt cx="0" cy="0"/>
        </a:xfrm>
      </p:grpSpPr>
      <p:pic>
        <p:nvPicPr>
          <p:cNvPr id="35" name="Google Shape;35;p6"/>
          <p:cNvPicPr preferRelativeResize="0"/>
          <p:nvPr/>
        </p:nvPicPr>
        <p:blipFill rotWithShape="1">
          <a:blip r:embed="rId2">
            <a:alphaModFix/>
          </a:blip>
          <a:srcRect b="0" l="4241" r="0" t="4142"/>
          <a:stretch/>
        </p:blipFill>
        <p:spPr>
          <a:xfrm>
            <a:off x="0" y="0"/>
            <a:ext cx="10972800" cy="6172200"/>
          </a:xfrm>
          <a:prstGeom prst="rect">
            <a:avLst/>
          </a:prstGeom>
          <a:noFill/>
          <a:ln>
            <a:noFill/>
          </a:ln>
        </p:spPr>
      </p:pic>
      <p:sp>
        <p:nvSpPr>
          <p:cNvPr id="36" name="Google Shape;36;p6"/>
          <p:cNvSpPr/>
          <p:nvPr/>
        </p:nvSpPr>
        <p:spPr>
          <a:xfrm>
            <a:off x="0" y="0"/>
            <a:ext cx="10972800" cy="6172200"/>
          </a:xfrm>
          <a:prstGeom prst="rect">
            <a:avLst/>
          </a:prstGeom>
          <a:gradFill>
            <a:gsLst>
              <a:gs pos="0">
                <a:srgbClr val="000000">
                  <a:alpha val="0"/>
                </a:srgbClr>
              </a:gs>
              <a:gs pos="100000">
                <a:srgbClr val="000000">
                  <a:alpha val="48627"/>
                </a:srgbClr>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37" name="Google Shape;37;p6"/>
          <p:cNvPicPr preferRelativeResize="0"/>
          <p:nvPr/>
        </p:nvPicPr>
        <p:blipFill rotWithShape="1">
          <a:blip r:embed="rId3">
            <a:alphaModFix/>
          </a:blip>
          <a:srcRect b="0" l="0" r="0" t="0"/>
          <a:stretch/>
        </p:blipFill>
        <p:spPr>
          <a:xfrm>
            <a:off x="672595" y="4747221"/>
            <a:ext cx="3456745" cy="745571"/>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ULLET_ICON_Title, Subtitle, and Content">
  <p:cSld name="BULLET_ICON_Title, Subtitle, and Content">
    <p:spTree>
      <p:nvGrpSpPr>
        <p:cNvPr id="38" name="Shape 38"/>
        <p:cNvGrpSpPr/>
        <p:nvPr/>
      </p:nvGrpSpPr>
      <p:grpSpPr>
        <a:xfrm>
          <a:off x="0" y="0"/>
          <a:ext cx="0" cy="0"/>
          <a:chOff x="0" y="0"/>
          <a:chExt cx="0" cy="0"/>
        </a:xfrm>
      </p:grpSpPr>
      <p:sp>
        <p:nvSpPr>
          <p:cNvPr id="39" name="Google Shape;39;p7"/>
          <p:cNvSpPr txBox="1"/>
          <p:nvPr>
            <p:ph type="title"/>
          </p:nvPr>
        </p:nvSpPr>
        <p:spPr>
          <a:xfrm>
            <a:off x="498348" y="737426"/>
            <a:ext cx="9976104" cy="590931"/>
          </a:xfrm>
          <a:prstGeom prst="rect">
            <a:avLst/>
          </a:prstGeom>
          <a:noFill/>
          <a:ln>
            <a:noFill/>
          </a:ln>
        </p:spPr>
        <p:txBody>
          <a:bodyPr anchorCtr="0" anchor="b" bIns="45700" lIns="91425" spcFirstLastPara="1" rIns="91425" wrap="square" tIns="45700">
            <a:noAutofit/>
          </a:bodyPr>
          <a:lstStyle>
            <a:lvl1pPr lvl="0" algn="ctr">
              <a:lnSpc>
                <a:spcPct val="90000"/>
              </a:lnSpc>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 name="Google Shape;40;p7"/>
          <p:cNvSpPr txBox="1"/>
          <p:nvPr>
            <p:ph idx="1" type="body"/>
          </p:nvPr>
        </p:nvSpPr>
        <p:spPr>
          <a:xfrm>
            <a:off x="516750" y="2103035"/>
            <a:ext cx="9948672" cy="3718925"/>
          </a:xfrm>
          <a:prstGeom prst="rect">
            <a:avLst/>
          </a:prstGeom>
          <a:noFill/>
          <a:ln>
            <a:noFill/>
          </a:ln>
        </p:spPr>
        <p:txBody>
          <a:bodyPr anchorCtr="0" anchor="t" bIns="45700" lIns="91425" spcFirstLastPara="1" rIns="91425" wrap="square" tIns="45700">
            <a:noAutofit/>
          </a:bodyPr>
          <a:lstStyle>
            <a:lvl1pPr indent="-314325" lvl="0" marL="457200" algn="l">
              <a:lnSpc>
                <a:spcPct val="90000"/>
              </a:lnSpc>
              <a:spcBef>
                <a:spcPts val="900"/>
              </a:spcBef>
              <a:spcAft>
                <a:spcPts val="0"/>
              </a:spcAft>
              <a:buClr>
                <a:schemeClr val="dk1"/>
              </a:buClr>
              <a:buSzPts val="1350"/>
              <a:buFont typeface="Trebuchet MS"/>
              <a:buChar char="•"/>
              <a:defRPr sz="1800">
                <a:solidFill>
                  <a:schemeClr val="dk2"/>
                </a:solidFill>
              </a:defRPr>
            </a:lvl1pPr>
            <a:lvl2pPr indent="-304800" lvl="1" marL="914400" algn="l">
              <a:lnSpc>
                <a:spcPct val="90000"/>
              </a:lnSpc>
              <a:spcBef>
                <a:spcPts val="900"/>
              </a:spcBef>
              <a:spcAft>
                <a:spcPts val="0"/>
              </a:spcAft>
              <a:buClr>
                <a:schemeClr val="dk1"/>
              </a:buClr>
              <a:buSzPts val="1200"/>
              <a:buFont typeface="Trebuchet MS"/>
              <a:buChar char="•"/>
              <a:defRPr sz="1600">
                <a:solidFill>
                  <a:schemeClr val="dk2"/>
                </a:solidFill>
              </a:defRPr>
            </a:lvl2pPr>
            <a:lvl3pPr indent="-295275" lvl="2" marL="1371600" algn="l">
              <a:lnSpc>
                <a:spcPct val="90000"/>
              </a:lnSpc>
              <a:spcBef>
                <a:spcPts val="900"/>
              </a:spcBef>
              <a:spcAft>
                <a:spcPts val="0"/>
              </a:spcAft>
              <a:buClr>
                <a:schemeClr val="dk1"/>
              </a:buClr>
              <a:buSzPts val="1050"/>
              <a:buFont typeface="Trebuchet MS"/>
              <a:buChar char="•"/>
              <a:defRPr sz="1400">
                <a:solidFill>
                  <a:schemeClr val="dk2"/>
                </a:solidFill>
              </a:defRPr>
            </a:lvl3pPr>
            <a:lvl4pPr indent="-342900" lvl="3" marL="1828800" algn="l">
              <a:spcBef>
                <a:spcPts val="900"/>
              </a:spcBef>
              <a:spcAft>
                <a:spcPts val="0"/>
              </a:spcAft>
              <a:buClr>
                <a:schemeClr val="dk1"/>
              </a:buClr>
              <a:buSzPts val="1800"/>
              <a:buFont typeface="Noto Sans Symbols"/>
              <a:buChar char="▪"/>
              <a:defRPr sz="1800">
                <a:solidFill>
                  <a:schemeClr val="lt1"/>
                </a:solidFill>
              </a:defRPr>
            </a:lvl4pPr>
            <a:lvl5pPr indent="-355600" lvl="4" marL="2286000" algn="l">
              <a:spcBef>
                <a:spcPts val="400"/>
              </a:spcBef>
              <a:spcAft>
                <a:spcPts val="0"/>
              </a:spcAft>
              <a:buClr>
                <a:schemeClr val="dk1"/>
              </a:buClr>
              <a:buSzPts val="2000"/>
              <a:buFont typeface="Noto Sans Symbols"/>
              <a:buChar char="▪"/>
              <a:defRPr>
                <a:solidFill>
                  <a:schemeClr val="lt1"/>
                </a:solidFill>
              </a:defRPr>
            </a:lvl5pPr>
            <a:lvl6pPr indent="-342900" lvl="5" marL="2743200" algn="l">
              <a:spcBef>
                <a:spcPts val="360"/>
              </a:spcBef>
              <a:spcAft>
                <a:spcPts val="0"/>
              </a:spcAft>
              <a:buClr>
                <a:schemeClr val="dk2"/>
              </a:buClr>
              <a:buSzPts val="1800"/>
              <a:buChar char="»"/>
              <a:defRPr/>
            </a:lvl6pPr>
            <a:lvl7pPr indent="-342900" lvl="6" marL="3200400" algn="l">
              <a:spcBef>
                <a:spcPts val="360"/>
              </a:spcBef>
              <a:spcAft>
                <a:spcPts val="0"/>
              </a:spcAft>
              <a:buClr>
                <a:schemeClr val="dk2"/>
              </a:buClr>
              <a:buSzPts val="1800"/>
              <a:buChar char="»"/>
              <a:defRPr/>
            </a:lvl7pPr>
            <a:lvl8pPr indent="-342900" lvl="7" marL="3657600" algn="l">
              <a:spcBef>
                <a:spcPts val="360"/>
              </a:spcBef>
              <a:spcAft>
                <a:spcPts val="0"/>
              </a:spcAft>
              <a:buClr>
                <a:schemeClr val="dk2"/>
              </a:buClr>
              <a:buSzPts val="1800"/>
              <a:buChar char="»"/>
              <a:defRPr/>
            </a:lvl8pPr>
            <a:lvl9pPr indent="-342900" lvl="8" marL="4114800" algn="l">
              <a:spcBef>
                <a:spcPts val="360"/>
              </a:spcBef>
              <a:spcAft>
                <a:spcPts val="0"/>
              </a:spcAft>
              <a:buClr>
                <a:schemeClr val="dk2"/>
              </a:buClr>
              <a:buSzPts val="1800"/>
              <a:buChar char="»"/>
              <a:defRPr/>
            </a:lvl9pPr>
          </a:lstStyle>
          <a:p/>
        </p:txBody>
      </p:sp>
      <p:sp>
        <p:nvSpPr>
          <p:cNvPr id="41" name="Google Shape;41;p7"/>
          <p:cNvSpPr txBox="1"/>
          <p:nvPr>
            <p:ph idx="2" type="body"/>
          </p:nvPr>
        </p:nvSpPr>
        <p:spPr>
          <a:xfrm>
            <a:off x="498348" y="1259533"/>
            <a:ext cx="9976104" cy="525463"/>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900"/>
              </a:spcBef>
              <a:spcAft>
                <a:spcPts val="0"/>
              </a:spcAft>
              <a:buSzPts val="2400"/>
              <a:buFont typeface="Trebuchet MS"/>
              <a:buNone/>
              <a:defRPr b="0" sz="2400">
                <a:solidFill>
                  <a:schemeClr val="lt2"/>
                </a:solidFill>
                <a:latin typeface="Trebuchet MS"/>
                <a:ea typeface="Trebuchet MS"/>
                <a:cs typeface="Trebuchet MS"/>
                <a:sym typeface="Trebuchet MS"/>
              </a:defRPr>
            </a:lvl1pPr>
            <a:lvl2pPr indent="-228600" lvl="1" marL="9144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2pPr>
            <a:lvl3pPr indent="-228600" lvl="2" marL="1371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3pPr>
            <a:lvl4pPr indent="-228600" lvl="3" marL="1828800" algn="ctr">
              <a:spcBef>
                <a:spcPts val="90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4pPr>
            <a:lvl5pPr indent="-228600" lvl="4" marL="2286000" algn="ctr">
              <a:spcBef>
                <a:spcPts val="56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5pPr>
            <a:lvl6pPr indent="-342900" lvl="5" marL="2743200" algn="l">
              <a:spcBef>
                <a:spcPts val="360"/>
              </a:spcBef>
              <a:spcAft>
                <a:spcPts val="0"/>
              </a:spcAft>
              <a:buClr>
                <a:schemeClr val="dk2"/>
              </a:buClr>
              <a:buSzPts val="1800"/>
              <a:buChar char="»"/>
              <a:defRPr/>
            </a:lvl6pPr>
            <a:lvl7pPr indent="-342900" lvl="6" marL="3200400" algn="l">
              <a:spcBef>
                <a:spcPts val="360"/>
              </a:spcBef>
              <a:spcAft>
                <a:spcPts val="0"/>
              </a:spcAft>
              <a:buClr>
                <a:schemeClr val="dk2"/>
              </a:buClr>
              <a:buSzPts val="1800"/>
              <a:buChar char="»"/>
              <a:defRPr/>
            </a:lvl7pPr>
            <a:lvl8pPr indent="-342900" lvl="7" marL="3657600" algn="l">
              <a:spcBef>
                <a:spcPts val="360"/>
              </a:spcBef>
              <a:spcAft>
                <a:spcPts val="0"/>
              </a:spcAft>
              <a:buClr>
                <a:schemeClr val="dk2"/>
              </a:buClr>
              <a:buSzPts val="1800"/>
              <a:buChar char="»"/>
              <a:defRPr/>
            </a:lvl8pPr>
            <a:lvl9pPr indent="-342900" lvl="8" marL="4114800" algn="l">
              <a:spcBef>
                <a:spcPts val="360"/>
              </a:spcBef>
              <a:spcAft>
                <a:spcPts val="0"/>
              </a:spcAft>
              <a:buClr>
                <a:schemeClr val="dk2"/>
              </a:buClr>
              <a:buSzPts val="1800"/>
              <a:buChar char="»"/>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FIDENTIAL">
  <p:cSld name="CONFIDENTIAL">
    <p:spTree>
      <p:nvGrpSpPr>
        <p:cNvPr id="42" name="Shape 42"/>
        <p:cNvGrpSpPr/>
        <p:nvPr/>
      </p:nvGrpSpPr>
      <p:grpSpPr>
        <a:xfrm>
          <a:off x="0" y="0"/>
          <a:ext cx="0" cy="0"/>
          <a:chOff x="0" y="0"/>
          <a:chExt cx="0" cy="0"/>
        </a:xfrm>
      </p:grpSpPr>
      <p:sp>
        <p:nvSpPr>
          <p:cNvPr id="43" name="Google Shape;43;p8"/>
          <p:cNvSpPr txBox="1"/>
          <p:nvPr>
            <p:ph type="title"/>
          </p:nvPr>
        </p:nvSpPr>
        <p:spPr>
          <a:xfrm>
            <a:off x="498348" y="737426"/>
            <a:ext cx="9976104" cy="590931"/>
          </a:xfrm>
          <a:prstGeom prst="rect">
            <a:avLst/>
          </a:prstGeom>
          <a:noFill/>
          <a:ln>
            <a:noFill/>
          </a:ln>
        </p:spPr>
        <p:txBody>
          <a:bodyPr anchorCtr="0" anchor="b" bIns="45700" lIns="91425" spcFirstLastPara="1" rIns="91425" wrap="square" tIns="45700">
            <a:noAutofit/>
          </a:bodyPr>
          <a:lstStyle>
            <a:lvl1pPr lvl="0" algn="ctr">
              <a:lnSpc>
                <a:spcPct val="90000"/>
              </a:lnSpc>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 name="Google Shape;44;p8"/>
          <p:cNvSpPr txBox="1"/>
          <p:nvPr>
            <p:ph idx="1" type="body"/>
          </p:nvPr>
        </p:nvSpPr>
        <p:spPr>
          <a:xfrm>
            <a:off x="516750" y="2103035"/>
            <a:ext cx="9948672" cy="3718925"/>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900"/>
              </a:spcBef>
              <a:spcAft>
                <a:spcPts val="0"/>
              </a:spcAft>
              <a:buClr>
                <a:schemeClr val="dk1"/>
              </a:buClr>
              <a:buSzPts val="1800"/>
              <a:buFont typeface="Trebuchet MS"/>
              <a:buNone/>
              <a:defRPr sz="1800">
                <a:solidFill>
                  <a:schemeClr val="dk2"/>
                </a:solidFill>
              </a:defRPr>
            </a:lvl1pPr>
            <a:lvl2pPr indent="-228600" lvl="1" marL="914400" algn="l">
              <a:lnSpc>
                <a:spcPct val="90000"/>
              </a:lnSpc>
              <a:spcBef>
                <a:spcPts val="900"/>
              </a:spcBef>
              <a:spcAft>
                <a:spcPts val="0"/>
              </a:spcAft>
              <a:buClr>
                <a:schemeClr val="dk1"/>
              </a:buClr>
              <a:buSzPts val="1600"/>
              <a:buFont typeface="Trebuchet MS"/>
              <a:buNone/>
              <a:defRPr sz="1600">
                <a:solidFill>
                  <a:schemeClr val="dk2"/>
                </a:solidFill>
              </a:defRPr>
            </a:lvl2pPr>
            <a:lvl3pPr indent="-228600" lvl="2" marL="1371600" algn="l">
              <a:lnSpc>
                <a:spcPct val="90000"/>
              </a:lnSpc>
              <a:spcBef>
                <a:spcPts val="900"/>
              </a:spcBef>
              <a:spcAft>
                <a:spcPts val="0"/>
              </a:spcAft>
              <a:buClr>
                <a:schemeClr val="dk1"/>
              </a:buClr>
              <a:buSzPts val="1400"/>
              <a:buFont typeface="Trebuchet MS"/>
              <a:buNone/>
              <a:defRPr sz="1400">
                <a:solidFill>
                  <a:schemeClr val="dk2"/>
                </a:solidFill>
              </a:defRPr>
            </a:lvl3pPr>
            <a:lvl4pPr indent="-342900" lvl="3" marL="1828800" algn="l">
              <a:spcBef>
                <a:spcPts val="900"/>
              </a:spcBef>
              <a:spcAft>
                <a:spcPts val="0"/>
              </a:spcAft>
              <a:buClr>
                <a:schemeClr val="dk1"/>
              </a:buClr>
              <a:buSzPts val="1800"/>
              <a:buFont typeface="Noto Sans Symbols"/>
              <a:buChar char="▪"/>
              <a:defRPr sz="1800">
                <a:solidFill>
                  <a:schemeClr val="lt1"/>
                </a:solidFill>
              </a:defRPr>
            </a:lvl4pPr>
            <a:lvl5pPr indent="-355600" lvl="4" marL="2286000" algn="l">
              <a:spcBef>
                <a:spcPts val="400"/>
              </a:spcBef>
              <a:spcAft>
                <a:spcPts val="0"/>
              </a:spcAft>
              <a:buClr>
                <a:schemeClr val="dk1"/>
              </a:buClr>
              <a:buSzPts val="2000"/>
              <a:buFont typeface="Noto Sans Symbols"/>
              <a:buChar char="▪"/>
              <a:defRPr>
                <a:solidFill>
                  <a:schemeClr val="lt1"/>
                </a:solidFill>
              </a:defRPr>
            </a:lvl5pPr>
            <a:lvl6pPr indent="-342900" lvl="5" marL="2743200" algn="l">
              <a:spcBef>
                <a:spcPts val="360"/>
              </a:spcBef>
              <a:spcAft>
                <a:spcPts val="0"/>
              </a:spcAft>
              <a:buClr>
                <a:schemeClr val="dk2"/>
              </a:buClr>
              <a:buSzPts val="1800"/>
              <a:buChar char="»"/>
              <a:defRPr/>
            </a:lvl6pPr>
            <a:lvl7pPr indent="-342900" lvl="6" marL="3200400" algn="l">
              <a:spcBef>
                <a:spcPts val="360"/>
              </a:spcBef>
              <a:spcAft>
                <a:spcPts val="0"/>
              </a:spcAft>
              <a:buClr>
                <a:schemeClr val="dk2"/>
              </a:buClr>
              <a:buSzPts val="1800"/>
              <a:buChar char="»"/>
              <a:defRPr/>
            </a:lvl7pPr>
            <a:lvl8pPr indent="-342900" lvl="7" marL="3657600" algn="l">
              <a:spcBef>
                <a:spcPts val="360"/>
              </a:spcBef>
              <a:spcAft>
                <a:spcPts val="0"/>
              </a:spcAft>
              <a:buClr>
                <a:schemeClr val="dk2"/>
              </a:buClr>
              <a:buSzPts val="1800"/>
              <a:buChar char="»"/>
              <a:defRPr/>
            </a:lvl8pPr>
            <a:lvl9pPr indent="-342900" lvl="8" marL="4114800" algn="l">
              <a:spcBef>
                <a:spcPts val="360"/>
              </a:spcBef>
              <a:spcAft>
                <a:spcPts val="0"/>
              </a:spcAft>
              <a:buClr>
                <a:schemeClr val="dk2"/>
              </a:buClr>
              <a:buSzPts val="1800"/>
              <a:buChar char="»"/>
              <a:defRPr/>
            </a:lvl9pPr>
          </a:lstStyle>
          <a:p/>
        </p:txBody>
      </p:sp>
      <p:sp>
        <p:nvSpPr>
          <p:cNvPr id="45" name="Google Shape;45;p8"/>
          <p:cNvSpPr txBox="1"/>
          <p:nvPr>
            <p:ph idx="2" type="body"/>
          </p:nvPr>
        </p:nvSpPr>
        <p:spPr>
          <a:xfrm>
            <a:off x="498348" y="1259533"/>
            <a:ext cx="9976104" cy="525463"/>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900"/>
              </a:spcBef>
              <a:spcAft>
                <a:spcPts val="0"/>
              </a:spcAft>
              <a:buSzPts val="2400"/>
              <a:buFont typeface="Trebuchet MS"/>
              <a:buNone/>
              <a:defRPr b="0" sz="2400">
                <a:solidFill>
                  <a:schemeClr val="lt2"/>
                </a:solidFill>
                <a:latin typeface="Trebuchet MS"/>
                <a:ea typeface="Trebuchet MS"/>
                <a:cs typeface="Trebuchet MS"/>
                <a:sym typeface="Trebuchet MS"/>
              </a:defRPr>
            </a:lvl1pPr>
            <a:lvl2pPr indent="-228600" lvl="1" marL="9144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2pPr>
            <a:lvl3pPr indent="-228600" lvl="2" marL="1371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3pPr>
            <a:lvl4pPr indent="-228600" lvl="3" marL="1828800" algn="ctr">
              <a:spcBef>
                <a:spcPts val="90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4pPr>
            <a:lvl5pPr indent="-228600" lvl="4" marL="2286000" algn="ctr">
              <a:spcBef>
                <a:spcPts val="56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5pPr>
            <a:lvl6pPr indent="-342900" lvl="5" marL="2743200" algn="l">
              <a:spcBef>
                <a:spcPts val="360"/>
              </a:spcBef>
              <a:spcAft>
                <a:spcPts val="0"/>
              </a:spcAft>
              <a:buClr>
                <a:schemeClr val="dk2"/>
              </a:buClr>
              <a:buSzPts val="1800"/>
              <a:buChar char="»"/>
              <a:defRPr/>
            </a:lvl6pPr>
            <a:lvl7pPr indent="-342900" lvl="6" marL="3200400" algn="l">
              <a:spcBef>
                <a:spcPts val="360"/>
              </a:spcBef>
              <a:spcAft>
                <a:spcPts val="0"/>
              </a:spcAft>
              <a:buClr>
                <a:schemeClr val="dk2"/>
              </a:buClr>
              <a:buSzPts val="1800"/>
              <a:buChar char="»"/>
              <a:defRPr/>
            </a:lvl7pPr>
            <a:lvl8pPr indent="-342900" lvl="7" marL="3657600" algn="l">
              <a:spcBef>
                <a:spcPts val="360"/>
              </a:spcBef>
              <a:spcAft>
                <a:spcPts val="0"/>
              </a:spcAft>
              <a:buClr>
                <a:schemeClr val="dk2"/>
              </a:buClr>
              <a:buSzPts val="1800"/>
              <a:buChar char="»"/>
              <a:defRPr/>
            </a:lvl8pPr>
            <a:lvl9pPr indent="-342900" lvl="8" marL="4114800" algn="l">
              <a:spcBef>
                <a:spcPts val="360"/>
              </a:spcBef>
              <a:spcAft>
                <a:spcPts val="0"/>
              </a:spcAft>
              <a:buClr>
                <a:schemeClr val="dk2"/>
              </a:buClr>
              <a:buSzPts val="1800"/>
              <a:buChar char="»"/>
              <a:defRPr/>
            </a:lvl9pPr>
          </a:lstStyle>
          <a:p/>
        </p:txBody>
      </p:sp>
      <p:sp>
        <p:nvSpPr>
          <p:cNvPr id="46" name="Google Shape;46;p8"/>
          <p:cNvSpPr/>
          <p:nvPr/>
        </p:nvSpPr>
        <p:spPr>
          <a:xfrm>
            <a:off x="168283" y="5775855"/>
            <a:ext cx="2762866" cy="248142"/>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Clr>
                <a:schemeClr val="dk2"/>
              </a:buClr>
              <a:buSzPts val="700"/>
              <a:buFont typeface="Trebuchet MS"/>
              <a:buNone/>
            </a:pPr>
            <a:r>
              <a:rPr b="1" i="0" lang="en-US" sz="700">
                <a:solidFill>
                  <a:schemeClr val="dk2"/>
                </a:solidFill>
                <a:latin typeface="Trebuchet MS"/>
                <a:ea typeface="Trebuchet MS"/>
                <a:cs typeface="Trebuchet MS"/>
                <a:sym typeface="Trebuchet MS"/>
              </a:rPr>
              <a:t>NVIDIA CONFIDENTIAL. DO NOT DISTRIBUTE.</a:t>
            </a:r>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ubtitle, Content - NO LOGO &amp; PAGE NUMBER">
  <p:cSld name="Title, Subtitle, Content - NO LOGO &amp; PAGE NUMBER">
    <p:spTree>
      <p:nvGrpSpPr>
        <p:cNvPr id="47" name="Shape 47"/>
        <p:cNvGrpSpPr/>
        <p:nvPr/>
      </p:nvGrpSpPr>
      <p:grpSpPr>
        <a:xfrm>
          <a:off x="0" y="0"/>
          <a:ext cx="0" cy="0"/>
          <a:chOff x="0" y="0"/>
          <a:chExt cx="0" cy="0"/>
        </a:xfrm>
      </p:grpSpPr>
      <p:sp>
        <p:nvSpPr>
          <p:cNvPr id="48" name="Google Shape;48;p9"/>
          <p:cNvSpPr txBox="1"/>
          <p:nvPr>
            <p:ph type="title"/>
          </p:nvPr>
        </p:nvSpPr>
        <p:spPr>
          <a:xfrm>
            <a:off x="498348" y="737426"/>
            <a:ext cx="9976104" cy="590931"/>
          </a:xfrm>
          <a:prstGeom prst="rect">
            <a:avLst/>
          </a:prstGeom>
          <a:noFill/>
          <a:ln>
            <a:noFill/>
          </a:ln>
        </p:spPr>
        <p:txBody>
          <a:bodyPr anchorCtr="0" anchor="b" bIns="45700" lIns="91425" spcFirstLastPara="1" rIns="91425" wrap="square" tIns="45700">
            <a:noAutofit/>
          </a:bodyPr>
          <a:lstStyle>
            <a:lvl1pPr lvl="0" algn="ctr">
              <a:lnSpc>
                <a:spcPct val="90000"/>
              </a:lnSpc>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 name="Google Shape;49;p9"/>
          <p:cNvSpPr txBox="1"/>
          <p:nvPr>
            <p:ph idx="1" type="body"/>
          </p:nvPr>
        </p:nvSpPr>
        <p:spPr>
          <a:xfrm>
            <a:off x="512064" y="2103035"/>
            <a:ext cx="9948672" cy="3693758"/>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900"/>
              </a:spcBef>
              <a:spcAft>
                <a:spcPts val="0"/>
              </a:spcAft>
              <a:buClr>
                <a:schemeClr val="dk1"/>
              </a:buClr>
              <a:buSzPts val="1800"/>
              <a:buFont typeface="Trebuchet MS"/>
              <a:buNone/>
              <a:defRPr sz="1800">
                <a:solidFill>
                  <a:schemeClr val="dk2"/>
                </a:solidFill>
              </a:defRPr>
            </a:lvl1pPr>
            <a:lvl2pPr indent="-228600" lvl="1" marL="914400" algn="l">
              <a:lnSpc>
                <a:spcPct val="90000"/>
              </a:lnSpc>
              <a:spcBef>
                <a:spcPts val="900"/>
              </a:spcBef>
              <a:spcAft>
                <a:spcPts val="0"/>
              </a:spcAft>
              <a:buClr>
                <a:schemeClr val="dk1"/>
              </a:buClr>
              <a:buSzPts val="1600"/>
              <a:buFont typeface="Trebuchet MS"/>
              <a:buNone/>
              <a:defRPr sz="1600">
                <a:solidFill>
                  <a:schemeClr val="dk2"/>
                </a:solidFill>
              </a:defRPr>
            </a:lvl2pPr>
            <a:lvl3pPr indent="-228600" lvl="2" marL="1371600" algn="l">
              <a:lnSpc>
                <a:spcPct val="90000"/>
              </a:lnSpc>
              <a:spcBef>
                <a:spcPts val="900"/>
              </a:spcBef>
              <a:spcAft>
                <a:spcPts val="0"/>
              </a:spcAft>
              <a:buClr>
                <a:schemeClr val="dk1"/>
              </a:buClr>
              <a:buSzPts val="1600"/>
              <a:buFont typeface="Trebuchet MS"/>
              <a:buNone/>
              <a:defRPr sz="1600">
                <a:solidFill>
                  <a:schemeClr val="dk2"/>
                </a:solidFill>
              </a:defRPr>
            </a:lvl3pPr>
            <a:lvl4pPr indent="-342900" lvl="3" marL="1828800" algn="l">
              <a:spcBef>
                <a:spcPts val="900"/>
              </a:spcBef>
              <a:spcAft>
                <a:spcPts val="0"/>
              </a:spcAft>
              <a:buClr>
                <a:schemeClr val="dk1"/>
              </a:buClr>
              <a:buSzPts val="1800"/>
              <a:buFont typeface="Noto Sans Symbols"/>
              <a:buChar char="▪"/>
              <a:defRPr sz="1800">
                <a:solidFill>
                  <a:schemeClr val="lt1"/>
                </a:solidFill>
              </a:defRPr>
            </a:lvl4pPr>
            <a:lvl5pPr indent="-355600" lvl="4" marL="2286000" algn="l">
              <a:spcBef>
                <a:spcPts val="400"/>
              </a:spcBef>
              <a:spcAft>
                <a:spcPts val="0"/>
              </a:spcAft>
              <a:buClr>
                <a:schemeClr val="dk1"/>
              </a:buClr>
              <a:buSzPts val="2000"/>
              <a:buFont typeface="Noto Sans Symbols"/>
              <a:buChar char="▪"/>
              <a:defRPr>
                <a:solidFill>
                  <a:schemeClr val="lt1"/>
                </a:solidFill>
              </a:defRPr>
            </a:lvl5pPr>
            <a:lvl6pPr indent="-342900" lvl="5" marL="2743200" algn="l">
              <a:spcBef>
                <a:spcPts val="360"/>
              </a:spcBef>
              <a:spcAft>
                <a:spcPts val="0"/>
              </a:spcAft>
              <a:buClr>
                <a:schemeClr val="dk2"/>
              </a:buClr>
              <a:buSzPts val="1800"/>
              <a:buChar char="»"/>
              <a:defRPr/>
            </a:lvl6pPr>
            <a:lvl7pPr indent="-342900" lvl="6" marL="3200400" algn="l">
              <a:spcBef>
                <a:spcPts val="360"/>
              </a:spcBef>
              <a:spcAft>
                <a:spcPts val="0"/>
              </a:spcAft>
              <a:buClr>
                <a:schemeClr val="dk2"/>
              </a:buClr>
              <a:buSzPts val="1800"/>
              <a:buChar char="»"/>
              <a:defRPr/>
            </a:lvl7pPr>
            <a:lvl8pPr indent="-342900" lvl="7" marL="3657600" algn="l">
              <a:spcBef>
                <a:spcPts val="360"/>
              </a:spcBef>
              <a:spcAft>
                <a:spcPts val="0"/>
              </a:spcAft>
              <a:buClr>
                <a:schemeClr val="dk2"/>
              </a:buClr>
              <a:buSzPts val="1800"/>
              <a:buChar char="»"/>
              <a:defRPr/>
            </a:lvl8pPr>
            <a:lvl9pPr indent="-342900" lvl="8" marL="4114800" algn="l">
              <a:spcBef>
                <a:spcPts val="360"/>
              </a:spcBef>
              <a:spcAft>
                <a:spcPts val="0"/>
              </a:spcAft>
              <a:buClr>
                <a:schemeClr val="dk2"/>
              </a:buClr>
              <a:buSzPts val="1800"/>
              <a:buChar char="»"/>
              <a:defRPr/>
            </a:lvl9pPr>
          </a:lstStyle>
          <a:p/>
        </p:txBody>
      </p:sp>
      <p:sp>
        <p:nvSpPr>
          <p:cNvPr id="50" name="Google Shape;50;p9"/>
          <p:cNvSpPr txBox="1"/>
          <p:nvPr>
            <p:ph idx="2" type="body"/>
          </p:nvPr>
        </p:nvSpPr>
        <p:spPr>
          <a:xfrm>
            <a:off x="498348" y="1259533"/>
            <a:ext cx="9976104" cy="525463"/>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900"/>
              </a:spcBef>
              <a:spcAft>
                <a:spcPts val="0"/>
              </a:spcAft>
              <a:buSzPts val="2400"/>
              <a:buFont typeface="Trebuchet MS"/>
              <a:buNone/>
              <a:defRPr b="0" sz="2400">
                <a:solidFill>
                  <a:schemeClr val="lt2"/>
                </a:solidFill>
                <a:latin typeface="Trebuchet MS"/>
                <a:ea typeface="Trebuchet MS"/>
                <a:cs typeface="Trebuchet MS"/>
                <a:sym typeface="Trebuchet MS"/>
              </a:defRPr>
            </a:lvl1pPr>
            <a:lvl2pPr indent="-228600" lvl="1" marL="9144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2pPr>
            <a:lvl3pPr indent="-228600" lvl="2" marL="1371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3pPr>
            <a:lvl4pPr indent="-228600" lvl="3" marL="1828800" algn="ctr">
              <a:spcBef>
                <a:spcPts val="90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4pPr>
            <a:lvl5pPr indent="-228600" lvl="4" marL="2286000" algn="ctr">
              <a:spcBef>
                <a:spcPts val="56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5pPr>
            <a:lvl6pPr indent="-342900" lvl="5" marL="2743200" algn="l">
              <a:spcBef>
                <a:spcPts val="360"/>
              </a:spcBef>
              <a:spcAft>
                <a:spcPts val="0"/>
              </a:spcAft>
              <a:buClr>
                <a:schemeClr val="dk2"/>
              </a:buClr>
              <a:buSzPts val="1800"/>
              <a:buChar char="»"/>
              <a:defRPr/>
            </a:lvl6pPr>
            <a:lvl7pPr indent="-342900" lvl="6" marL="3200400" algn="l">
              <a:spcBef>
                <a:spcPts val="360"/>
              </a:spcBef>
              <a:spcAft>
                <a:spcPts val="0"/>
              </a:spcAft>
              <a:buClr>
                <a:schemeClr val="dk2"/>
              </a:buClr>
              <a:buSzPts val="1800"/>
              <a:buChar char="»"/>
              <a:defRPr/>
            </a:lvl7pPr>
            <a:lvl8pPr indent="-342900" lvl="7" marL="3657600" algn="l">
              <a:spcBef>
                <a:spcPts val="360"/>
              </a:spcBef>
              <a:spcAft>
                <a:spcPts val="0"/>
              </a:spcAft>
              <a:buClr>
                <a:schemeClr val="dk2"/>
              </a:buClr>
              <a:buSzPts val="1800"/>
              <a:buChar char="»"/>
              <a:defRPr/>
            </a:lvl8pPr>
            <a:lvl9pPr indent="-342900" lvl="8" marL="4114800" algn="l">
              <a:spcBef>
                <a:spcPts val="360"/>
              </a:spcBef>
              <a:spcAft>
                <a:spcPts val="0"/>
              </a:spcAft>
              <a:buClr>
                <a:schemeClr val="dk2"/>
              </a:buClr>
              <a:buSzPts val="1800"/>
              <a:buChar char="»"/>
              <a:defRPr/>
            </a:lvl9pPr>
          </a:lstStyle>
          <a:p/>
        </p:txBody>
      </p:sp>
      <p:sp>
        <p:nvSpPr>
          <p:cNvPr id="51" name="Google Shape;51;p9"/>
          <p:cNvSpPr/>
          <p:nvPr/>
        </p:nvSpPr>
        <p:spPr>
          <a:xfrm>
            <a:off x="9868093" y="5829880"/>
            <a:ext cx="1104707" cy="34232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Photograph">
  <p:cSld name="Content with Photograph">
    <p:spTree>
      <p:nvGrpSpPr>
        <p:cNvPr id="52" name="Shape 52"/>
        <p:cNvGrpSpPr/>
        <p:nvPr/>
      </p:nvGrpSpPr>
      <p:grpSpPr>
        <a:xfrm>
          <a:off x="0" y="0"/>
          <a:ext cx="0" cy="0"/>
          <a:chOff x="0" y="0"/>
          <a:chExt cx="0" cy="0"/>
        </a:xfrm>
      </p:grpSpPr>
      <p:sp>
        <p:nvSpPr>
          <p:cNvPr id="53" name="Google Shape;53;p10"/>
          <p:cNvSpPr txBox="1"/>
          <p:nvPr>
            <p:ph type="title"/>
          </p:nvPr>
        </p:nvSpPr>
        <p:spPr>
          <a:xfrm>
            <a:off x="519232" y="1798590"/>
            <a:ext cx="4204402" cy="618631"/>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 name="Google Shape;54;p10"/>
          <p:cNvSpPr txBox="1"/>
          <p:nvPr>
            <p:ph idx="1" type="body"/>
          </p:nvPr>
        </p:nvSpPr>
        <p:spPr>
          <a:xfrm>
            <a:off x="519231" y="3071579"/>
            <a:ext cx="4192841" cy="2517089"/>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500"/>
              </a:spcBef>
              <a:spcAft>
                <a:spcPts val="0"/>
              </a:spcAft>
              <a:buClr>
                <a:schemeClr val="dk1"/>
              </a:buClr>
              <a:buSzPts val="1600"/>
              <a:buFont typeface="Trebuchet MS"/>
              <a:buNone/>
              <a:defRPr sz="1600">
                <a:solidFill>
                  <a:schemeClr val="dk2"/>
                </a:solidFill>
              </a:defRPr>
            </a:lvl1pPr>
            <a:lvl2pPr indent="-228600" lvl="1" marL="914400" algn="l">
              <a:lnSpc>
                <a:spcPct val="90000"/>
              </a:lnSpc>
              <a:spcBef>
                <a:spcPts val="500"/>
              </a:spcBef>
              <a:spcAft>
                <a:spcPts val="0"/>
              </a:spcAft>
              <a:buClr>
                <a:schemeClr val="dk1"/>
              </a:buClr>
              <a:buSzPts val="1400"/>
              <a:buFont typeface="Trebuchet MS"/>
              <a:buNone/>
              <a:defRPr sz="1400">
                <a:solidFill>
                  <a:schemeClr val="dk2"/>
                </a:solidFill>
              </a:defRPr>
            </a:lvl2pPr>
            <a:lvl3pPr indent="-228600" lvl="2" marL="1371600" algn="l">
              <a:lnSpc>
                <a:spcPct val="90000"/>
              </a:lnSpc>
              <a:spcBef>
                <a:spcPts val="500"/>
              </a:spcBef>
              <a:spcAft>
                <a:spcPts val="0"/>
              </a:spcAft>
              <a:buClr>
                <a:schemeClr val="dk1"/>
              </a:buClr>
              <a:buSzPts val="1400"/>
              <a:buFont typeface="Trebuchet MS"/>
              <a:buNone/>
              <a:defRPr sz="1400">
                <a:solidFill>
                  <a:schemeClr val="dk2"/>
                </a:solidFill>
              </a:defRPr>
            </a:lvl3pPr>
            <a:lvl4pPr indent="-342900" lvl="3" marL="1828800" algn="l">
              <a:spcBef>
                <a:spcPts val="500"/>
              </a:spcBef>
              <a:spcAft>
                <a:spcPts val="0"/>
              </a:spcAft>
              <a:buClr>
                <a:schemeClr val="dk1"/>
              </a:buClr>
              <a:buSzPts val="1800"/>
              <a:buFont typeface="Noto Sans Symbols"/>
              <a:buChar char="▪"/>
              <a:defRPr sz="1800">
                <a:solidFill>
                  <a:schemeClr val="lt1"/>
                </a:solidFill>
              </a:defRPr>
            </a:lvl4pPr>
            <a:lvl5pPr indent="-355600" lvl="4" marL="2286000" algn="l">
              <a:spcBef>
                <a:spcPts val="400"/>
              </a:spcBef>
              <a:spcAft>
                <a:spcPts val="0"/>
              </a:spcAft>
              <a:buClr>
                <a:schemeClr val="dk1"/>
              </a:buClr>
              <a:buSzPts val="2000"/>
              <a:buFont typeface="Noto Sans Symbols"/>
              <a:buChar char="▪"/>
              <a:defRPr>
                <a:solidFill>
                  <a:schemeClr val="lt1"/>
                </a:solidFill>
              </a:defRPr>
            </a:lvl5pPr>
            <a:lvl6pPr indent="-342900" lvl="5" marL="2743200" algn="l">
              <a:spcBef>
                <a:spcPts val="360"/>
              </a:spcBef>
              <a:spcAft>
                <a:spcPts val="0"/>
              </a:spcAft>
              <a:buClr>
                <a:schemeClr val="dk2"/>
              </a:buClr>
              <a:buSzPts val="1800"/>
              <a:buChar char="»"/>
              <a:defRPr/>
            </a:lvl6pPr>
            <a:lvl7pPr indent="-342900" lvl="6" marL="3200400" algn="l">
              <a:spcBef>
                <a:spcPts val="360"/>
              </a:spcBef>
              <a:spcAft>
                <a:spcPts val="0"/>
              </a:spcAft>
              <a:buClr>
                <a:schemeClr val="dk2"/>
              </a:buClr>
              <a:buSzPts val="1800"/>
              <a:buChar char="»"/>
              <a:defRPr/>
            </a:lvl7pPr>
            <a:lvl8pPr indent="-342900" lvl="7" marL="3657600" algn="l">
              <a:spcBef>
                <a:spcPts val="360"/>
              </a:spcBef>
              <a:spcAft>
                <a:spcPts val="0"/>
              </a:spcAft>
              <a:buClr>
                <a:schemeClr val="dk2"/>
              </a:buClr>
              <a:buSzPts val="1800"/>
              <a:buChar char="»"/>
              <a:defRPr/>
            </a:lvl8pPr>
            <a:lvl9pPr indent="-342900" lvl="8" marL="4114800" algn="l">
              <a:spcBef>
                <a:spcPts val="360"/>
              </a:spcBef>
              <a:spcAft>
                <a:spcPts val="0"/>
              </a:spcAft>
              <a:buClr>
                <a:schemeClr val="dk2"/>
              </a:buClr>
              <a:buSzPts val="1800"/>
              <a:buChar char="»"/>
              <a:defRPr/>
            </a:lvl9pPr>
          </a:lstStyle>
          <a:p/>
        </p:txBody>
      </p:sp>
      <p:sp>
        <p:nvSpPr>
          <p:cNvPr id="55" name="Google Shape;55;p10"/>
          <p:cNvSpPr txBox="1"/>
          <p:nvPr>
            <p:ph idx="2" type="body"/>
          </p:nvPr>
        </p:nvSpPr>
        <p:spPr>
          <a:xfrm>
            <a:off x="519232" y="2348397"/>
            <a:ext cx="4204402" cy="525463"/>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900"/>
              </a:spcBef>
              <a:spcAft>
                <a:spcPts val="0"/>
              </a:spcAft>
              <a:buSzPts val="2000"/>
              <a:buFont typeface="Trebuchet MS"/>
              <a:buNone/>
              <a:defRPr b="0" sz="2000">
                <a:solidFill>
                  <a:schemeClr val="lt2"/>
                </a:solidFill>
                <a:latin typeface="Trebuchet MS"/>
                <a:ea typeface="Trebuchet MS"/>
                <a:cs typeface="Trebuchet MS"/>
                <a:sym typeface="Trebuchet MS"/>
              </a:defRPr>
            </a:lvl1pPr>
            <a:lvl2pPr indent="-228600" lvl="1" marL="9144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2pPr>
            <a:lvl3pPr indent="-228600" lvl="2" marL="1371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3pPr>
            <a:lvl4pPr indent="-228600" lvl="3" marL="1828800" algn="ctr">
              <a:spcBef>
                <a:spcPts val="90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4pPr>
            <a:lvl5pPr indent="-228600" lvl="4" marL="2286000" algn="ctr">
              <a:spcBef>
                <a:spcPts val="56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5pPr>
            <a:lvl6pPr indent="-342900" lvl="5" marL="2743200" algn="l">
              <a:spcBef>
                <a:spcPts val="360"/>
              </a:spcBef>
              <a:spcAft>
                <a:spcPts val="0"/>
              </a:spcAft>
              <a:buClr>
                <a:schemeClr val="dk2"/>
              </a:buClr>
              <a:buSzPts val="1800"/>
              <a:buChar char="»"/>
              <a:defRPr/>
            </a:lvl6pPr>
            <a:lvl7pPr indent="-342900" lvl="6" marL="3200400" algn="l">
              <a:spcBef>
                <a:spcPts val="360"/>
              </a:spcBef>
              <a:spcAft>
                <a:spcPts val="0"/>
              </a:spcAft>
              <a:buClr>
                <a:schemeClr val="dk2"/>
              </a:buClr>
              <a:buSzPts val="1800"/>
              <a:buChar char="»"/>
              <a:defRPr/>
            </a:lvl7pPr>
            <a:lvl8pPr indent="-342900" lvl="7" marL="3657600" algn="l">
              <a:spcBef>
                <a:spcPts val="360"/>
              </a:spcBef>
              <a:spcAft>
                <a:spcPts val="0"/>
              </a:spcAft>
              <a:buClr>
                <a:schemeClr val="dk2"/>
              </a:buClr>
              <a:buSzPts val="1800"/>
              <a:buChar char="»"/>
              <a:defRPr/>
            </a:lvl8pPr>
            <a:lvl9pPr indent="-342900" lvl="8" marL="4114800" algn="l">
              <a:spcBef>
                <a:spcPts val="360"/>
              </a:spcBef>
              <a:spcAft>
                <a:spcPts val="0"/>
              </a:spcAft>
              <a:buClr>
                <a:schemeClr val="dk2"/>
              </a:buClr>
              <a:buSzPts val="1800"/>
              <a:buChar char="»"/>
              <a:defRPr/>
            </a:lvl9pPr>
          </a:lstStyle>
          <a:p/>
        </p:txBody>
      </p:sp>
      <p:sp>
        <p:nvSpPr>
          <p:cNvPr id="56" name="Google Shape;56;p10"/>
          <p:cNvSpPr/>
          <p:nvPr/>
        </p:nvSpPr>
        <p:spPr>
          <a:xfrm>
            <a:off x="9636012" y="5699915"/>
            <a:ext cx="1336788" cy="47228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18" Type="http://schemas.openxmlformats.org/officeDocument/2006/relationships/theme" Target="../theme/theme1.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11" name="Shape 11"/>
        <p:cNvGrpSpPr/>
        <p:nvPr/>
      </p:nvGrpSpPr>
      <p:grpSpPr>
        <a:xfrm>
          <a:off x="0" y="0"/>
          <a:ext cx="0" cy="0"/>
          <a:chOff x="0" y="0"/>
          <a:chExt cx="0" cy="0"/>
        </a:xfrm>
      </p:grpSpPr>
      <p:sp>
        <p:nvSpPr>
          <p:cNvPr id="12" name="Google Shape;12;p1"/>
          <p:cNvSpPr txBox="1"/>
          <p:nvPr>
            <p:ph type="title"/>
          </p:nvPr>
        </p:nvSpPr>
        <p:spPr>
          <a:xfrm>
            <a:off x="499743" y="729732"/>
            <a:ext cx="9973315" cy="590931"/>
          </a:xfrm>
          <a:prstGeom prst="rect">
            <a:avLst/>
          </a:prstGeom>
          <a:noFill/>
          <a:ln>
            <a:noFill/>
          </a:ln>
        </p:spPr>
        <p:txBody>
          <a:bodyPr anchorCtr="0" anchor="b" bIns="45700" lIns="91425" spcFirstLastPara="1" rIns="91425" wrap="square" tIns="45700">
            <a:noAutofit/>
          </a:bodyPr>
          <a:lstStyle>
            <a:lvl1pPr lvl="0" marR="0" rtl="0" algn="ctr">
              <a:lnSpc>
                <a:spcPct val="90000"/>
              </a:lnSpc>
              <a:spcBef>
                <a:spcPts val="0"/>
              </a:spcBef>
              <a:spcAft>
                <a:spcPts val="0"/>
              </a:spcAft>
              <a:buSzPts val="1400"/>
              <a:buNone/>
              <a:defRPr b="1" i="0" sz="3600" u="none" cap="none" strike="noStrike">
                <a:solidFill>
                  <a:schemeClr val="dk2"/>
                </a:solidFill>
                <a:latin typeface="Trebuchet MS"/>
                <a:ea typeface="Trebuchet MS"/>
                <a:cs typeface="Trebuchet MS"/>
                <a:sym typeface="Trebuchet MS"/>
              </a:defRPr>
            </a:lvl1pPr>
            <a:lvl2pPr lvl="1" marR="0" rtl="0" algn="l">
              <a:spcBef>
                <a:spcPts val="0"/>
              </a:spcBef>
              <a:spcAft>
                <a:spcPts val="0"/>
              </a:spcAft>
              <a:buSzPts val="1400"/>
              <a:buNone/>
              <a:defRPr b="1" i="0" sz="3200" u="none" cap="none" strike="noStrike">
                <a:solidFill>
                  <a:srgbClr val="73B900"/>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rgbClr val="73B900"/>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rgbClr val="73B900"/>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rgbClr val="73B900"/>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rgbClr val="73B900"/>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rgbClr val="73B900"/>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rgbClr val="73B900"/>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rgbClr val="73B900"/>
                </a:solidFill>
                <a:latin typeface="Arial"/>
                <a:ea typeface="Arial"/>
                <a:cs typeface="Arial"/>
                <a:sym typeface="Arial"/>
              </a:defRPr>
            </a:lvl9pPr>
          </a:lstStyle>
          <a:p/>
        </p:txBody>
      </p:sp>
      <p:sp>
        <p:nvSpPr>
          <p:cNvPr id="13" name="Google Shape;13;p1"/>
          <p:cNvSpPr txBox="1"/>
          <p:nvPr>
            <p:ph idx="1" type="body"/>
          </p:nvPr>
        </p:nvSpPr>
        <p:spPr>
          <a:xfrm>
            <a:off x="517402" y="2002368"/>
            <a:ext cx="9948931" cy="3734242"/>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900"/>
              </a:spcBef>
              <a:spcAft>
                <a:spcPts val="0"/>
              </a:spcAft>
              <a:buClr>
                <a:schemeClr val="dk1"/>
              </a:buClr>
              <a:buSzPts val="1800"/>
              <a:buFont typeface="Trebuchet MS"/>
              <a:buNone/>
              <a:defRPr b="0" i="0" sz="1800" u="none" cap="none" strike="noStrike">
                <a:solidFill>
                  <a:schemeClr val="dk2"/>
                </a:solidFill>
                <a:latin typeface="Trebuchet MS"/>
                <a:ea typeface="Trebuchet MS"/>
                <a:cs typeface="Trebuchet MS"/>
                <a:sym typeface="Trebuchet MS"/>
              </a:defRPr>
            </a:lvl1pPr>
            <a:lvl2pPr indent="-228600" lvl="1" marL="914400" marR="0" rtl="0" algn="l">
              <a:lnSpc>
                <a:spcPct val="90000"/>
              </a:lnSpc>
              <a:spcBef>
                <a:spcPts val="900"/>
              </a:spcBef>
              <a:spcAft>
                <a:spcPts val="0"/>
              </a:spcAft>
              <a:buClr>
                <a:schemeClr val="dk1"/>
              </a:buClr>
              <a:buSzPts val="1600"/>
              <a:buFont typeface="Trebuchet MS"/>
              <a:buNone/>
              <a:defRPr b="0" i="0" sz="1600" u="none" cap="none" strike="noStrike">
                <a:solidFill>
                  <a:schemeClr val="dk2"/>
                </a:solidFill>
                <a:latin typeface="Trebuchet MS"/>
                <a:ea typeface="Trebuchet MS"/>
                <a:cs typeface="Trebuchet MS"/>
                <a:sym typeface="Trebuchet MS"/>
              </a:defRPr>
            </a:lvl2pPr>
            <a:lvl3pPr indent="-228600" lvl="2" marL="1371600" marR="0" rtl="0" algn="l">
              <a:lnSpc>
                <a:spcPct val="90000"/>
              </a:lnSpc>
              <a:spcBef>
                <a:spcPts val="900"/>
              </a:spcBef>
              <a:spcAft>
                <a:spcPts val="0"/>
              </a:spcAft>
              <a:buClr>
                <a:schemeClr val="dk1"/>
              </a:buClr>
              <a:buSzPts val="1400"/>
              <a:buFont typeface="Trebuchet MS"/>
              <a:buNone/>
              <a:defRPr b="0" i="0" sz="1400" u="none" cap="none" strike="noStrike">
                <a:solidFill>
                  <a:schemeClr val="dk2"/>
                </a:solidFill>
                <a:latin typeface="Trebuchet MS"/>
                <a:ea typeface="Trebuchet MS"/>
                <a:cs typeface="Trebuchet MS"/>
                <a:sym typeface="Trebuchet MS"/>
              </a:defRPr>
            </a:lvl3pPr>
            <a:lvl4pPr indent="-355600" lvl="3" marL="1828800" marR="0" rtl="0" algn="l">
              <a:spcBef>
                <a:spcPts val="90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4pPr>
            <a:lvl5pPr indent="-355600" lvl="4" marL="2286000" marR="0" rtl="0" algn="l">
              <a:spcBef>
                <a:spcPts val="40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5pPr>
            <a:lvl6pPr indent="-355600" lvl="5" marL="2743200" marR="0" rtl="0" algn="l">
              <a:spcBef>
                <a:spcPts val="40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6pPr>
            <a:lvl7pPr indent="-355600" lvl="6" marL="3200400" marR="0" rtl="0" algn="l">
              <a:spcBef>
                <a:spcPts val="40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7pPr>
            <a:lvl8pPr indent="-355600" lvl="7" marL="3657600" marR="0" rtl="0" algn="l">
              <a:spcBef>
                <a:spcPts val="40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8pPr>
            <a:lvl9pPr indent="-355600" lvl="8" marL="4114800" marR="0" rtl="0" algn="l">
              <a:spcBef>
                <a:spcPts val="40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9pPr>
          </a:lstStyle>
          <a:p/>
        </p:txBody>
      </p:sp>
      <p:sp>
        <p:nvSpPr>
          <p:cNvPr id="14" name="Google Shape;14;p1"/>
          <p:cNvSpPr txBox="1"/>
          <p:nvPr/>
        </p:nvSpPr>
        <p:spPr>
          <a:xfrm>
            <a:off x="9749165" y="5857880"/>
            <a:ext cx="321027" cy="138499"/>
          </a:xfrm>
          <a:prstGeom prst="rect">
            <a:avLst/>
          </a:prstGeom>
          <a:noFill/>
          <a:ln>
            <a:noFill/>
          </a:ln>
        </p:spPr>
        <p:txBody>
          <a:bodyPr anchorCtr="0" anchor="ctr" bIns="0" lIns="0" spcFirstLastPara="1" rIns="0" wrap="square" tIns="0">
            <a:noAutofit/>
          </a:bodyPr>
          <a:lstStyle/>
          <a:p>
            <a:pPr indent="0" lvl="0" marL="0" marR="0" rtl="0" algn="r">
              <a:spcBef>
                <a:spcPts val="0"/>
              </a:spcBef>
              <a:spcAft>
                <a:spcPts val="0"/>
              </a:spcAft>
              <a:buNone/>
            </a:pPr>
            <a:fld id="{00000000-1234-1234-1234-123412341234}" type="slidenum">
              <a:rPr lang="en-US" sz="700" cap="none">
                <a:solidFill>
                  <a:schemeClr val="accent5"/>
                </a:solidFill>
                <a:latin typeface="Trebuchet MS"/>
                <a:ea typeface="Trebuchet MS"/>
                <a:cs typeface="Trebuchet MS"/>
                <a:sym typeface="Trebuchet MS"/>
              </a:rPr>
              <a:t>‹#›</a:t>
            </a:fld>
            <a:r>
              <a:rPr lang="en-US" sz="900" cap="none">
                <a:solidFill>
                  <a:schemeClr val="accent5"/>
                </a:solidFill>
                <a:latin typeface="Century Gothic"/>
                <a:ea typeface="Century Gothic"/>
                <a:cs typeface="Century Gothic"/>
                <a:sym typeface="Century Gothic"/>
              </a:rPr>
              <a:t> </a:t>
            </a:r>
            <a:endParaRPr sz="900" cap="none">
              <a:solidFill>
                <a:schemeClr val="accent5"/>
              </a:solidFill>
              <a:latin typeface="Century Gothic"/>
              <a:ea typeface="Century Gothic"/>
              <a:cs typeface="Century Gothic"/>
              <a:sym typeface="Century Gothic"/>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Lst>
  <mc:AlternateContent>
    <mc:Choice Requires="p14">
      <p:transition spd="slow" p14:dur="700">
        <p:fade/>
      </p:transition>
    </mc:Choice>
    <mc:Fallback>
      <p:transition spd="slow">
        <p:fade/>
      </p:transition>
    </mc:Fallback>
  </mc:AlternateConten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mailto:cpjoshi202@gmail.com" TargetMode="External"/><Relationship Id="rId4" Type="http://schemas.openxmlformats.org/officeDocument/2006/relationships/hyperlink" Target="mailto:janavikhochare99@gmail.com" TargetMode="External"/><Relationship Id="rId5" Type="http://schemas.openxmlformats.org/officeDocument/2006/relationships/hyperlink" Target="mailto:jashrathod0@gmail.com"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hyperlink" Target="https://drive.google.com/file/d/1FoooDdKS5WU8TV3KEAHa7BZdKIaP2ykF/view?usp=sharing"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hyperlink" Target="http://drive.google.com/file/d/1FoooDdKS5WU8TV3KEAHa7BZdKIaP2ykF/view" TargetMode="External"/><Relationship Id="rId4" Type="http://schemas.openxmlformats.org/officeDocument/2006/relationships/image" Target="../media/image10.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 name="Shape 90"/>
        <p:cNvGrpSpPr/>
        <p:nvPr/>
      </p:nvGrpSpPr>
      <p:grpSpPr>
        <a:xfrm>
          <a:off x="0" y="0"/>
          <a:ext cx="0" cy="0"/>
          <a:chOff x="0" y="0"/>
          <a:chExt cx="0" cy="0"/>
        </a:xfrm>
      </p:grpSpPr>
      <p:sp>
        <p:nvSpPr>
          <p:cNvPr id="91" name="Google Shape;91;p19"/>
          <p:cNvSpPr txBox="1"/>
          <p:nvPr>
            <p:ph type="title"/>
          </p:nvPr>
        </p:nvSpPr>
        <p:spPr>
          <a:xfrm>
            <a:off x="385921" y="591418"/>
            <a:ext cx="9976104" cy="590931"/>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None/>
            </a:pPr>
            <a:r>
              <a:rPr lang="en-US"/>
              <a:t>AI HACKATHON 2019</a:t>
            </a:r>
            <a:endParaRPr/>
          </a:p>
        </p:txBody>
      </p:sp>
      <p:sp>
        <p:nvSpPr>
          <p:cNvPr id="92" name="Google Shape;92;p19"/>
          <p:cNvSpPr txBox="1"/>
          <p:nvPr>
            <p:ph idx="4294967295" type="subTitle"/>
          </p:nvPr>
        </p:nvSpPr>
        <p:spPr>
          <a:xfrm>
            <a:off x="2874450" y="1944345"/>
            <a:ext cx="5223900" cy="5910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1500"/>
              <a:buFont typeface="Trebuchet MS"/>
              <a:buNone/>
            </a:pPr>
            <a:r>
              <a:rPr lang="en-US" sz="2000"/>
              <a:t>DeepWind (Deep Learning based Wind Forecasting Model using data from Weather Stations)</a:t>
            </a:r>
            <a:endParaRPr sz="2000"/>
          </a:p>
        </p:txBody>
      </p:sp>
      <p:sp>
        <p:nvSpPr>
          <p:cNvPr id="93" name="Google Shape;93;p19"/>
          <p:cNvSpPr txBox="1"/>
          <p:nvPr/>
        </p:nvSpPr>
        <p:spPr>
          <a:xfrm>
            <a:off x="1419325" y="3112400"/>
            <a:ext cx="7617900" cy="25341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1500"/>
              </a:spcBef>
              <a:spcAft>
                <a:spcPts val="0"/>
              </a:spcAft>
              <a:buClr>
                <a:schemeClr val="dk1"/>
              </a:buClr>
              <a:buSzPts val="1500"/>
              <a:buFont typeface="Trebuchet MS"/>
              <a:buNone/>
            </a:pPr>
            <a:r>
              <a:rPr lang="en-US" sz="2000">
                <a:solidFill>
                  <a:schemeClr val="dk2"/>
                </a:solidFill>
                <a:latin typeface="Trebuchet MS"/>
                <a:ea typeface="Trebuchet MS"/>
                <a:cs typeface="Trebuchet MS"/>
                <a:sym typeface="Trebuchet MS"/>
              </a:rPr>
              <a:t>Team Registration ID: AIH19T-0152</a:t>
            </a:r>
            <a:endParaRPr sz="2000">
              <a:solidFill>
                <a:schemeClr val="dk2"/>
              </a:solidFill>
              <a:latin typeface="Trebuchet MS"/>
              <a:ea typeface="Trebuchet MS"/>
              <a:cs typeface="Trebuchet MS"/>
              <a:sym typeface="Trebuchet MS"/>
            </a:endParaRPr>
          </a:p>
          <a:p>
            <a:pPr indent="0" lvl="0" marL="0" rtl="0" algn="l">
              <a:lnSpc>
                <a:spcPct val="90000"/>
              </a:lnSpc>
              <a:spcBef>
                <a:spcPts val="1500"/>
              </a:spcBef>
              <a:spcAft>
                <a:spcPts val="0"/>
              </a:spcAft>
              <a:buClr>
                <a:schemeClr val="dk1"/>
              </a:buClr>
              <a:buSzPts val="1500"/>
              <a:buFont typeface="Trebuchet MS"/>
              <a:buNone/>
            </a:pPr>
            <a:r>
              <a:rPr lang="en-US" sz="2000">
                <a:solidFill>
                  <a:schemeClr val="dk2"/>
                </a:solidFill>
                <a:latin typeface="Trebuchet MS"/>
                <a:ea typeface="Trebuchet MS"/>
                <a:cs typeface="Trebuchet MS"/>
                <a:sym typeface="Trebuchet MS"/>
              </a:rPr>
              <a:t>Participant Details</a:t>
            </a:r>
            <a:endParaRPr sz="2000">
              <a:solidFill>
                <a:schemeClr val="dk2"/>
              </a:solidFill>
              <a:latin typeface="Trebuchet MS"/>
              <a:ea typeface="Trebuchet MS"/>
              <a:cs typeface="Trebuchet MS"/>
              <a:sym typeface="Trebuchet MS"/>
            </a:endParaRPr>
          </a:p>
          <a:p>
            <a:pPr indent="0" lvl="0" marL="0" rtl="0" algn="l">
              <a:lnSpc>
                <a:spcPct val="90000"/>
              </a:lnSpc>
              <a:spcBef>
                <a:spcPts val="1500"/>
              </a:spcBef>
              <a:spcAft>
                <a:spcPts val="0"/>
              </a:spcAft>
              <a:buClr>
                <a:schemeClr val="dk1"/>
              </a:buClr>
              <a:buSzPts val="1500"/>
              <a:buFont typeface="Trebuchet MS"/>
              <a:buNone/>
            </a:pPr>
            <a:r>
              <a:rPr lang="en-US" sz="2000">
                <a:solidFill>
                  <a:schemeClr val="dk2"/>
                </a:solidFill>
                <a:latin typeface="Trebuchet MS"/>
                <a:ea typeface="Trebuchet MS"/>
                <a:cs typeface="Trebuchet MS"/>
                <a:sym typeface="Trebuchet MS"/>
              </a:rPr>
              <a:t>Chaitali Joshi , VJTI , </a:t>
            </a:r>
            <a:r>
              <a:rPr lang="en-US" sz="2000" u="sng">
                <a:solidFill>
                  <a:schemeClr val="lt2"/>
                </a:solidFill>
                <a:latin typeface="Trebuchet MS"/>
                <a:ea typeface="Trebuchet MS"/>
                <a:cs typeface="Trebuchet MS"/>
                <a:sym typeface="Trebuchet MS"/>
                <a:hlinkClick r:id="rId3"/>
              </a:rPr>
              <a:t>cpjoshi202@gmail.com</a:t>
            </a:r>
            <a:endParaRPr sz="2000">
              <a:solidFill>
                <a:schemeClr val="dk2"/>
              </a:solidFill>
              <a:latin typeface="Trebuchet MS"/>
              <a:ea typeface="Trebuchet MS"/>
              <a:cs typeface="Trebuchet MS"/>
              <a:sym typeface="Trebuchet MS"/>
            </a:endParaRPr>
          </a:p>
          <a:p>
            <a:pPr indent="0" lvl="0" marL="0" rtl="0" algn="l">
              <a:lnSpc>
                <a:spcPct val="90000"/>
              </a:lnSpc>
              <a:spcBef>
                <a:spcPts val="1500"/>
              </a:spcBef>
              <a:spcAft>
                <a:spcPts val="0"/>
              </a:spcAft>
              <a:buClr>
                <a:schemeClr val="dk1"/>
              </a:buClr>
              <a:buSzPts val="1500"/>
              <a:buFont typeface="Trebuchet MS"/>
              <a:buNone/>
            </a:pPr>
            <a:r>
              <a:rPr lang="en-US" sz="2000">
                <a:solidFill>
                  <a:schemeClr val="dk2"/>
                </a:solidFill>
                <a:latin typeface="Trebuchet MS"/>
                <a:ea typeface="Trebuchet MS"/>
                <a:cs typeface="Trebuchet MS"/>
                <a:sym typeface="Trebuchet MS"/>
              </a:rPr>
              <a:t>Janavi Khochare , VJTI , </a:t>
            </a:r>
            <a:r>
              <a:rPr lang="en-US" sz="2000" u="sng">
                <a:solidFill>
                  <a:schemeClr val="lt2"/>
                </a:solidFill>
                <a:latin typeface="Trebuchet MS"/>
                <a:ea typeface="Trebuchet MS"/>
                <a:cs typeface="Trebuchet MS"/>
                <a:sym typeface="Trebuchet MS"/>
                <a:hlinkClick r:id="rId4"/>
              </a:rPr>
              <a:t>janavikhochare99@gmail.com</a:t>
            </a:r>
            <a:endParaRPr sz="2000">
              <a:solidFill>
                <a:schemeClr val="dk2"/>
              </a:solidFill>
              <a:latin typeface="Trebuchet MS"/>
              <a:ea typeface="Trebuchet MS"/>
              <a:cs typeface="Trebuchet MS"/>
              <a:sym typeface="Trebuchet MS"/>
            </a:endParaRPr>
          </a:p>
          <a:p>
            <a:pPr indent="0" lvl="0" marL="0" rtl="0" algn="l">
              <a:lnSpc>
                <a:spcPct val="90000"/>
              </a:lnSpc>
              <a:spcBef>
                <a:spcPts val="1500"/>
              </a:spcBef>
              <a:spcAft>
                <a:spcPts val="0"/>
              </a:spcAft>
              <a:buClr>
                <a:schemeClr val="dk1"/>
              </a:buClr>
              <a:buSzPts val="1500"/>
              <a:buFont typeface="Trebuchet MS"/>
              <a:buNone/>
            </a:pPr>
            <a:r>
              <a:rPr lang="en-US" sz="2000">
                <a:solidFill>
                  <a:schemeClr val="dk2"/>
                </a:solidFill>
                <a:latin typeface="Trebuchet MS"/>
                <a:ea typeface="Trebuchet MS"/>
                <a:cs typeface="Trebuchet MS"/>
                <a:sym typeface="Trebuchet MS"/>
              </a:rPr>
              <a:t>Jash Rathod , VJTI , </a:t>
            </a:r>
            <a:r>
              <a:rPr lang="en-US" sz="2000" u="sng">
                <a:solidFill>
                  <a:schemeClr val="lt2"/>
                </a:solidFill>
                <a:latin typeface="Trebuchet MS"/>
                <a:ea typeface="Trebuchet MS"/>
                <a:cs typeface="Trebuchet MS"/>
                <a:sym typeface="Trebuchet MS"/>
                <a:hlinkClick r:id="rId5"/>
              </a:rPr>
              <a:t>jashrathod0@gmail.com</a:t>
            </a:r>
            <a:endParaRPr sz="2000">
              <a:solidFill>
                <a:schemeClr val="dk2"/>
              </a:solidFill>
              <a:latin typeface="Trebuchet MS"/>
              <a:ea typeface="Trebuchet MS"/>
              <a:cs typeface="Trebuchet MS"/>
              <a:sym typeface="Trebuchet MS"/>
            </a:endParaRPr>
          </a:p>
          <a:p>
            <a:pPr indent="0" lvl="0" marL="0" marR="0" rtl="0" algn="l">
              <a:lnSpc>
                <a:spcPct val="90000"/>
              </a:lnSpc>
              <a:spcBef>
                <a:spcPts val="1800"/>
              </a:spcBef>
              <a:spcAft>
                <a:spcPts val="0"/>
              </a:spcAft>
              <a:buClr>
                <a:schemeClr val="dk1"/>
              </a:buClr>
              <a:buSzPts val="1800"/>
              <a:buFont typeface="Trebuchet MS"/>
              <a:buNone/>
            </a:pPr>
            <a:r>
              <a:t/>
            </a:r>
            <a:endParaRPr sz="1800">
              <a:solidFill>
                <a:schemeClr val="dk2"/>
              </a:solidFill>
              <a:latin typeface="Trebuchet MS"/>
              <a:ea typeface="Trebuchet MS"/>
              <a:cs typeface="Trebuchet MS"/>
              <a:sym typeface="Trebuchet MS"/>
            </a:endParaRPr>
          </a:p>
        </p:txBody>
      </p:sp>
      <p:sp>
        <p:nvSpPr>
          <p:cNvPr id="94" name="Google Shape;94;p19"/>
          <p:cNvSpPr txBox="1"/>
          <p:nvPr/>
        </p:nvSpPr>
        <p:spPr>
          <a:xfrm>
            <a:off x="549610" y="1353418"/>
            <a:ext cx="9976104" cy="590931"/>
          </a:xfrm>
          <a:prstGeom prst="rect">
            <a:avLst/>
          </a:prstGeom>
          <a:noFill/>
          <a:ln>
            <a:noFill/>
          </a:ln>
        </p:spPr>
        <p:txBody>
          <a:bodyPr anchorCtr="0" anchor="b" bIns="45700" lIns="91425" spcFirstLastPara="1" rIns="91425" wrap="square" tIns="45700">
            <a:noAutofit/>
          </a:bodyPr>
          <a:lstStyle/>
          <a:p>
            <a:pPr indent="0" lvl="0" marL="0" marR="0" rtl="0" algn="ctr">
              <a:lnSpc>
                <a:spcPct val="90000"/>
              </a:lnSpc>
              <a:spcBef>
                <a:spcPts val="0"/>
              </a:spcBef>
              <a:spcAft>
                <a:spcPts val="0"/>
              </a:spcAft>
              <a:buClr>
                <a:schemeClr val="dk2"/>
              </a:buClr>
              <a:buSzPts val="2400"/>
              <a:buFont typeface="Trebuchet MS"/>
              <a:buNone/>
            </a:pPr>
            <a:r>
              <a:rPr b="1" i="0" lang="en-US" sz="2400" u="none" cap="none" strike="noStrike">
                <a:solidFill>
                  <a:schemeClr val="dk2"/>
                </a:solidFill>
                <a:latin typeface="Trebuchet MS"/>
                <a:ea typeface="Trebuchet MS"/>
                <a:cs typeface="Trebuchet MS"/>
                <a:sym typeface="Trebuchet MS"/>
              </a:rPr>
              <a:t>STAGE II</a:t>
            </a:r>
            <a:endParaRPr b="1" i="0" sz="2400" u="none" cap="none" strike="noStrike">
              <a:solidFill>
                <a:schemeClr val="dk2"/>
              </a:solidFill>
              <a:latin typeface="Trebuchet MS"/>
              <a:ea typeface="Trebuchet MS"/>
              <a:cs typeface="Trebuchet MS"/>
              <a:sym typeface="Trebuchet MS"/>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6" name="Shape 146"/>
        <p:cNvGrpSpPr/>
        <p:nvPr/>
      </p:nvGrpSpPr>
      <p:grpSpPr>
        <a:xfrm>
          <a:off x="0" y="0"/>
          <a:ext cx="0" cy="0"/>
          <a:chOff x="0" y="0"/>
          <a:chExt cx="0" cy="0"/>
        </a:xfrm>
      </p:grpSpPr>
      <p:sp>
        <p:nvSpPr>
          <p:cNvPr id="147" name="Google Shape;147;p28"/>
          <p:cNvSpPr txBox="1"/>
          <p:nvPr>
            <p:ph type="title"/>
          </p:nvPr>
        </p:nvSpPr>
        <p:spPr>
          <a:xfrm>
            <a:off x="461643" y="272532"/>
            <a:ext cx="9973315" cy="590931"/>
          </a:xfrm>
          <a:prstGeom prst="rect">
            <a:avLst/>
          </a:prstGeom>
          <a:noFill/>
          <a:ln>
            <a:noFill/>
          </a:ln>
        </p:spPr>
        <p:txBody>
          <a:bodyPr anchorCtr="0" anchor="b" bIns="45700" lIns="91425" spcFirstLastPara="1" rIns="91425" wrap="square" tIns="45700">
            <a:noAutofit/>
          </a:bodyPr>
          <a:lstStyle/>
          <a:p>
            <a:pPr indent="-285750" lvl="0" marL="285750" rtl="0" algn="ctr">
              <a:lnSpc>
                <a:spcPct val="90000"/>
              </a:lnSpc>
              <a:spcBef>
                <a:spcPts val="0"/>
              </a:spcBef>
              <a:spcAft>
                <a:spcPts val="0"/>
              </a:spcAft>
              <a:buNone/>
            </a:pPr>
            <a:r>
              <a:rPr lang="en-US"/>
              <a:t>HOW TO REPRODUCE THE RESULT</a:t>
            </a:r>
            <a:endParaRPr/>
          </a:p>
        </p:txBody>
      </p:sp>
      <p:sp>
        <p:nvSpPr>
          <p:cNvPr id="148" name="Google Shape;148;p28"/>
          <p:cNvSpPr txBox="1"/>
          <p:nvPr>
            <p:ph idx="1" type="body"/>
          </p:nvPr>
        </p:nvSpPr>
        <p:spPr>
          <a:xfrm>
            <a:off x="511950" y="1068125"/>
            <a:ext cx="9948900" cy="48132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en-US"/>
              <a:t>1. Open FortiClient (Version 6.0)</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n-US"/>
              <a:t>2. Connect to CDAC VPN, and enter the following credentials:</a:t>
            </a:r>
            <a:endParaRPr/>
          </a:p>
          <a:p>
            <a:pPr indent="0" lvl="0" marL="0" rtl="0" algn="l">
              <a:lnSpc>
                <a:spcPct val="115000"/>
              </a:lnSpc>
              <a:spcBef>
                <a:spcPts val="0"/>
              </a:spcBef>
              <a:spcAft>
                <a:spcPts val="0"/>
              </a:spcAft>
              <a:buNone/>
            </a:pPr>
            <a:r>
              <a:rPr lang="en-US"/>
              <a:t>         Login ID : aih2019</a:t>
            </a:r>
            <a:endParaRPr/>
          </a:p>
          <a:p>
            <a:pPr indent="0" lvl="0" marL="0" rtl="0" algn="l">
              <a:lnSpc>
                <a:spcPct val="115000"/>
              </a:lnSpc>
              <a:spcBef>
                <a:spcPts val="0"/>
              </a:spcBef>
              <a:spcAft>
                <a:spcPts val="0"/>
              </a:spcAft>
              <a:buNone/>
            </a:pPr>
            <a:r>
              <a:rPr lang="en-US"/>
              <a:t>         Password : fAl@$2019</a:t>
            </a:r>
            <a:endParaRPr/>
          </a:p>
          <a:p>
            <a:pPr indent="0" lvl="0" marL="0" rtl="0" algn="l">
              <a:lnSpc>
                <a:spcPct val="115000"/>
              </a:lnSpc>
              <a:spcBef>
                <a:spcPts val="0"/>
              </a:spcBef>
              <a:spcAft>
                <a:spcPts val="0"/>
              </a:spcAft>
              <a:buNone/>
            </a:pPr>
            <a:r>
              <a:rPr lang="en-US"/>
              <a:t>    Click on 'Connect'.</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n-US"/>
              <a:t>3. </a:t>
            </a:r>
            <a:r>
              <a:rPr lang="en-US">
                <a:solidFill>
                  <a:srgbClr val="76B900"/>
                </a:solidFill>
              </a:rPr>
              <a:t>For Linux and Mac (PREFERABLE):</a:t>
            </a:r>
            <a:r>
              <a:rPr lang="en-US"/>
              <a:t>  </a:t>
            </a:r>
            <a:endParaRPr/>
          </a:p>
          <a:p>
            <a:pPr indent="457200" lvl="0" marL="457200" rtl="0" algn="l">
              <a:lnSpc>
                <a:spcPct val="115000"/>
              </a:lnSpc>
              <a:spcBef>
                <a:spcPts val="0"/>
              </a:spcBef>
              <a:spcAft>
                <a:spcPts val="0"/>
              </a:spcAft>
              <a:buNone/>
            </a:pPr>
            <a:r>
              <a:rPr lang="en-US"/>
              <a:t>Open terminal and enter the following command -</a:t>
            </a:r>
            <a:endParaRPr/>
          </a:p>
          <a:p>
            <a:pPr indent="0" lvl="0" marL="0" rtl="0" algn="l">
              <a:lnSpc>
                <a:spcPct val="115000"/>
              </a:lnSpc>
              <a:spcBef>
                <a:spcPts val="0"/>
              </a:spcBef>
              <a:spcAft>
                <a:spcPts val="0"/>
              </a:spcAft>
              <a:buNone/>
            </a:pPr>
            <a:r>
              <a:rPr lang="en-US"/>
              <a:t>                             ssh -L 8000:localhost:8000 aih11@login.pune.cdac.in</a:t>
            </a:r>
            <a:endParaRPr/>
          </a:p>
          <a:p>
            <a:pPr indent="0" lvl="0" marL="0" rtl="0" algn="l">
              <a:lnSpc>
                <a:spcPct val="115000"/>
              </a:lnSpc>
              <a:spcBef>
                <a:spcPts val="0"/>
              </a:spcBef>
              <a:spcAft>
                <a:spcPts val="0"/>
              </a:spcAft>
              <a:buNone/>
            </a:pPr>
            <a:r>
              <a:rPr lang="en-US"/>
              <a:t>    </a:t>
            </a:r>
            <a:r>
              <a:rPr lang="en-US">
                <a:solidFill>
                  <a:srgbClr val="76B900"/>
                </a:solidFill>
              </a:rPr>
              <a:t>For Windows (NOT PREFERABLE): </a:t>
            </a:r>
            <a:r>
              <a:rPr lang="en-US"/>
              <a:t> </a:t>
            </a:r>
            <a:endParaRPr/>
          </a:p>
          <a:p>
            <a:pPr indent="457200" lvl="0" marL="457200" rtl="0" algn="l">
              <a:lnSpc>
                <a:spcPct val="115000"/>
              </a:lnSpc>
              <a:spcBef>
                <a:spcPts val="0"/>
              </a:spcBef>
              <a:spcAft>
                <a:spcPts val="0"/>
              </a:spcAft>
              <a:buNone/>
            </a:pPr>
            <a:r>
              <a:rPr lang="en-US"/>
              <a:t>Open MobaXterm. Create an SSH session. Open terminal.</a:t>
            </a:r>
            <a:endParaRPr/>
          </a:p>
          <a:p>
            <a:pPr indent="457200" lvl="0" marL="0" rtl="0" algn="l">
              <a:lnSpc>
                <a:spcPct val="115000"/>
              </a:lnSpc>
              <a:spcBef>
                <a:spcPts val="0"/>
              </a:spcBef>
              <a:spcAft>
                <a:spcPts val="0"/>
              </a:spcAft>
              <a:buNone/>
            </a:pPr>
            <a:r>
              <a:rPr lang="en-US"/>
              <a:t>       Type: ssh </a:t>
            </a:r>
            <a:r>
              <a:rPr lang="en-US"/>
              <a:t>aih11@</a:t>
            </a:r>
            <a:r>
              <a:rPr lang="en-US"/>
              <a:t>login.pune.cdac.in </a:t>
            </a:r>
            <a:r>
              <a:rPr lang="en-US"/>
              <a:t>-L 8000:localhost:8000</a:t>
            </a:r>
            <a:endParaRPr/>
          </a:p>
          <a:p>
            <a:pPr indent="0" lvl="0" marL="0" rtl="0" algn="l">
              <a:lnSpc>
                <a:spcPct val="115000"/>
              </a:lnSpc>
              <a:spcBef>
                <a:spcPts val="0"/>
              </a:spcBef>
              <a:spcAft>
                <a:spcPts val="0"/>
              </a:spcAft>
              <a:buNone/>
            </a:pPr>
            <a:r>
              <a:rPr lang="en-US"/>
              <a:t>              Enter -  Username: aih11</a:t>
            </a:r>
            <a:endParaRPr/>
          </a:p>
          <a:p>
            <a:pPr indent="457200" lvl="0" marL="0" rtl="0" algn="l">
              <a:lnSpc>
                <a:spcPct val="115000"/>
              </a:lnSpc>
              <a:spcBef>
                <a:spcPts val="0"/>
              </a:spcBef>
              <a:spcAft>
                <a:spcPts val="0"/>
              </a:spcAft>
              <a:buNone/>
            </a:pPr>
            <a:r>
              <a:rPr lang="en-US"/>
              <a:t>                    Password: aih11</a:t>
            </a:r>
            <a:endParaRPr/>
          </a:p>
          <a:p>
            <a:pPr indent="0" lvl="0" marL="0" rtl="0" algn="l">
              <a:lnSpc>
                <a:spcPct val="115000"/>
              </a:lnSpc>
              <a:spcBef>
                <a:spcPts val="0"/>
              </a:spcBef>
              <a:spcAft>
                <a:spcPts val="0"/>
              </a:spcAft>
              <a:buNone/>
            </a:pPr>
            <a:r>
              <a:t/>
            </a:r>
            <a:endParaRPr sz="850">
              <a:latin typeface="Arial"/>
              <a:ea typeface="Arial"/>
              <a:cs typeface="Arial"/>
              <a:sym typeface="Arial"/>
            </a:endParaRPr>
          </a:p>
          <a:p>
            <a:pPr indent="0" lvl="0" marL="0" rtl="0" algn="l">
              <a:lnSpc>
                <a:spcPct val="100000"/>
              </a:lnSpc>
              <a:spcBef>
                <a:spcPts val="180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3" name="Shape 153"/>
        <p:cNvGrpSpPr/>
        <p:nvPr/>
      </p:nvGrpSpPr>
      <p:grpSpPr>
        <a:xfrm>
          <a:off x="0" y="0"/>
          <a:ext cx="0" cy="0"/>
          <a:chOff x="0" y="0"/>
          <a:chExt cx="0" cy="0"/>
        </a:xfrm>
      </p:grpSpPr>
      <p:sp>
        <p:nvSpPr>
          <p:cNvPr id="154" name="Google Shape;154;p29"/>
          <p:cNvSpPr txBox="1"/>
          <p:nvPr>
            <p:ph idx="1" type="body"/>
          </p:nvPr>
        </p:nvSpPr>
        <p:spPr>
          <a:xfrm>
            <a:off x="331950" y="186725"/>
            <a:ext cx="10259400" cy="56844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2"/>
              </a:buClr>
              <a:buSzPts val="1100"/>
              <a:buFont typeface="Arial"/>
              <a:buNone/>
            </a:pPr>
            <a:r>
              <a:rPr lang="en-US"/>
              <a:t>4. Type the string in the given Picture and press enter.</a:t>
            </a:r>
            <a:endParaRPr/>
          </a:p>
          <a:p>
            <a:pPr indent="0" lvl="0" marL="0" rtl="0" algn="l">
              <a:lnSpc>
                <a:spcPct val="115000"/>
              </a:lnSpc>
              <a:spcBef>
                <a:spcPts val="0"/>
              </a:spcBef>
              <a:spcAft>
                <a:spcPts val="0"/>
              </a:spcAft>
              <a:buClr>
                <a:schemeClr val="dk2"/>
              </a:buClr>
              <a:buSzPts val="1100"/>
              <a:buFont typeface="Arial"/>
              <a:buNone/>
            </a:pPr>
            <a:r>
              <a:t/>
            </a:r>
            <a:endParaRPr/>
          </a:p>
          <a:p>
            <a:pPr indent="0" lvl="0" marL="0" rtl="0" algn="l">
              <a:lnSpc>
                <a:spcPct val="115000"/>
              </a:lnSpc>
              <a:spcBef>
                <a:spcPts val="0"/>
              </a:spcBef>
              <a:spcAft>
                <a:spcPts val="0"/>
              </a:spcAft>
              <a:buClr>
                <a:schemeClr val="dk2"/>
              </a:buClr>
              <a:buSzPts val="1100"/>
              <a:buFont typeface="Arial"/>
              <a:buNone/>
            </a:pPr>
            <a:r>
              <a:rPr lang="en-US"/>
              <a:t>5. Enter Password:    aih11</a:t>
            </a:r>
            <a:endParaRPr/>
          </a:p>
          <a:p>
            <a:pPr indent="0" lvl="0" marL="0" rtl="0" algn="l">
              <a:lnSpc>
                <a:spcPct val="115000"/>
              </a:lnSpc>
              <a:spcBef>
                <a:spcPts val="0"/>
              </a:spcBef>
              <a:spcAft>
                <a:spcPts val="0"/>
              </a:spcAft>
              <a:buClr>
                <a:schemeClr val="dk2"/>
              </a:buClr>
              <a:buSzPts val="1100"/>
              <a:buFont typeface="Arial"/>
              <a:buNone/>
            </a:pPr>
            <a:r>
              <a:t/>
            </a:r>
            <a:endParaRPr/>
          </a:p>
          <a:p>
            <a:pPr indent="0" lvl="0" marL="0" rtl="0" algn="l">
              <a:lnSpc>
                <a:spcPct val="115000"/>
              </a:lnSpc>
              <a:spcBef>
                <a:spcPts val="0"/>
              </a:spcBef>
              <a:spcAft>
                <a:spcPts val="0"/>
              </a:spcAft>
              <a:buClr>
                <a:schemeClr val="dk2"/>
              </a:buClr>
              <a:buSzPts val="1100"/>
              <a:buFont typeface="Arial"/>
              <a:buNone/>
            </a:pPr>
            <a:r>
              <a:rPr lang="en-US"/>
              <a:t>6. Enter the following command:    cd AIH19T-0152-Solution</a:t>
            </a:r>
            <a:endParaRPr/>
          </a:p>
          <a:p>
            <a:pPr indent="0" lvl="0" marL="0" rtl="0" algn="l">
              <a:lnSpc>
                <a:spcPct val="115000"/>
              </a:lnSpc>
              <a:spcBef>
                <a:spcPts val="0"/>
              </a:spcBef>
              <a:spcAft>
                <a:spcPts val="0"/>
              </a:spcAft>
              <a:buClr>
                <a:schemeClr val="dk2"/>
              </a:buClr>
              <a:buSzPts val="1100"/>
              <a:buFont typeface="Arial"/>
              <a:buNone/>
            </a:pPr>
            <a:r>
              <a:t/>
            </a:r>
            <a:endParaRPr/>
          </a:p>
          <a:p>
            <a:pPr indent="0" lvl="0" marL="0" rtl="0" algn="l">
              <a:lnSpc>
                <a:spcPct val="115000"/>
              </a:lnSpc>
              <a:spcBef>
                <a:spcPts val="0"/>
              </a:spcBef>
              <a:spcAft>
                <a:spcPts val="0"/>
              </a:spcAft>
              <a:buClr>
                <a:schemeClr val="dk2"/>
              </a:buClr>
              <a:buSzPts val="1100"/>
              <a:buFont typeface="Arial"/>
              <a:buNone/>
            </a:pPr>
            <a:r>
              <a:rPr lang="en-US"/>
              <a:t>7. Enter the following command:    python server.py</a:t>
            </a:r>
            <a:endParaRPr/>
          </a:p>
          <a:p>
            <a:pPr indent="0" lvl="0" marL="0" rtl="0" algn="l">
              <a:lnSpc>
                <a:spcPct val="115000"/>
              </a:lnSpc>
              <a:spcBef>
                <a:spcPts val="0"/>
              </a:spcBef>
              <a:spcAft>
                <a:spcPts val="0"/>
              </a:spcAft>
              <a:buClr>
                <a:schemeClr val="dk2"/>
              </a:buClr>
              <a:buSzPts val="1100"/>
              <a:buFont typeface="Arial"/>
              <a:buNone/>
            </a:pPr>
            <a:r>
              <a:t/>
            </a:r>
            <a:endParaRPr/>
          </a:p>
          <a:p>
            <a:pPr indent="0" lvl="0" marL="0" rtl="0" algn="l">
              <a:lnSpc>
                <a:spcPct val="115000"/>
              </a:lnSpc>
              <a:spcBef>
                <a:spcPts val="0"/>
              </a:spcBef>
              <a:spcAft>
                <a:spcPts val="0"/>
              </a:spcAft>
              <a:buNone/>
            </a:pPr>
            <a:r>
              <a:rPr lang="en-US"/>
              <a:t>8. It will output a message like:</a:t>
            </a:r>
            <a:endParaRPr/>
          </a:p>
          <a:p>
            <a:pPr indent="0" lvl="0" marL="0" rtl="0" algn="l">
              <a:lnSpc>
                <a:spcPct val="115000"/>
              </a:lnSpc>
              <a:spcBef>
                <a:spcPts val="0"/>
              </a:spcBef>
              <a:spcAft>
                <a:spcPts val="0"/>
              </a:spcAft>
              <a:buClr>
                <a:schemeClr val="dk2"/>
              </a:buClr>
              <a:buSzPts val="1100"/>
              <a:buFont typeface="Arial"/>
              <a:buNone/>
            </a:pPr>
            <a:r>
              <a:t/>
            </a:r>
            <a:endParaRPr/>
          </a:p>
          <a:p>
            <a:pPr indent="0" lvl="0" marL="0" rtl="0" algn="l">
              <a:lnSpc>
                <a:spcPct val="115000"/>
              </a:lnSpc>
              <a:spcBef>
                <a:spcPts val="0"/>
              </a:spcBef>
              <a:spcAft>
                <a:spcPts val="0"/>
              </a:spcAft>
              <a:buClr>
                <a:schemeClr val="dk2"/>
              </a:buClr>
              <a:buSzPts val="1100"/>
              <a:buFont typeface="Arial"/>
              <a:buNone/>
            </a:pPr>
            <a:r>
              <a:rPr lang="en-US"/>
              <a:t>         * Serving Flask app "server" (lazy loading)</a:t>
            </a:r>
            <a:endParaRPr/>
          </a:p>
          <a:p>
            <a:pPr indent="0" lvl="0" marL="0" rtl="0" algn="l">
              <a:lnSpc>
                <a:spcPct val="115000"/>
              </a:lnSpc>
              <a:spcBef>
                <a:spcPts val="0"/>
              </a:spcBef>
              <a:spcAft>
                <a:spcPts val="0"/>
              </a:spcAft>
              <a:buClr>
                <a:schemeClr val="dk2"/>
              </a:buClr>
              <a:buSzPts val="1100"/>
              <a:buFont typeface="Arial"/>
              <a:buNone/>
            </a:pPr>
            <a:r>
              <a:rPr lang="en-US"/>
              <a:t>         * Environment: production</a:t>
            </a:r>
            <a:endParaRPr/>
          </a:p>
          <a:p>
            <a:pPr indent="0" lvl="0" marL="0" rtl="0" algn="l">
              <a:lnSpc>
                <a:spcPct val="115000"/>
              </a:lnSpc>
              <a:spcBef>
                <a:spcPts val="0"/>
              </a:spcBef>
              <a:spcAft>
                <a:spcPts val="0"/>
              </a:spcAft>
              <a:buClr>
                <a:schemeClr val="dk2"/>
              </a:buClr>
              <a:buSzPts val="1100"/>
              <a:buFont typeface="Arial"/>
              <a:buNone/>
            </a:pPr>
            <a:r>
              <a:rPr lang="en-US"/>
              <a:t>           WARNING: This is a development server. Do not use it in a production deployment.</a:t>
            </a:r>
            <a:endParaRPr/>
          </a:p>
          <a:p>
            <a:pPr indent="0" lvl="0" marL="0" rtl="0" algn="l">
              <a:lnSpc>
                <a:spcPct val="115000"/>
              </a:lnSpc>
              <a:spcBef>
                <a:spcPts val="0"/>
              </a:spcBef>
              <a:spcAft>
                <a:spcPts val="0"/>
              </a:spcAft>
              <a:buClr>
                <a:schemeClr val="dk2"/>
              </a:buClr>
              <a:buSzPts val="1100"/>
              <a:buFont typeface="Arial"/>
              <a:buNone/>
            </a:pPr>
            <a:r>
              <a:rPr lang="en-US"/>
              <a:t>           Use a production WSGI server instead.</a:t>
            </a:r>
            <a:endParaRPr/>
          </a:p>
          <a:p>
            <a:pPr indent="0" lvl="0" marL="0" rtl="0" algn="l">
              <a:lnSpc>
                <a:spcPct val="115000"/>
              </a:lnSpc>
              <a:spcBef>
                <a:spcPts val="0"/>
              </a:spcBef>
              <a:spcAft>
                <a:spcPts val="0"/>
              </a:spcAft>
              <a:buClr>
                <a:schemeClr val="dk2"/>
              </a:buClr>
              <a:buSzPts val="1100"/>
              <a:buFont typeface="Arial"/>
              <a:buNone/>
            </a:pPr>
            <a:r>
              <a:rPr lang="en-US"/>
              <a:t>         * Debug mode: on</a:t>
            </a:r>
            <a:endParaRPr/>
          </a:p>
          <a:p>
            <a:pPr indent="0" lvl="0" marL="0" rtl="0" algn="l">
              <a:lnSpc>
                <a:spcPct val="115000"/>
              </a:lnSpc>
              <a:spcBef>
                <a:spcPts val="0"/>
              </a:spcBef>
              <a:spcAft>
                <a:spcPts val="0"/>
              </a:spcAft>
              <a:buClr>
                <a:schemeClr val="dk2"/>
              </a:buClr>
              <a:buSzPts val="1100"/>
              <a:buFont typeface="Arial"/>
              <a:buNone/>
            </a:pPr>
            <a:r>
              <a:rPr lang="en-US"/>
              <a:t>         * Running on </a:t>
            </a:r>
            <a:r>
              <a:rPr lang="en-US">
                <a:solidFill>
                  <a:srgbClr val="980000"/>
                </a:solidFill>
              </a:rPr>
              <a:t>http://localhost:8000/</a:t>
            </a:r>
            <a:r>
              <a:rPr lang="en-US"/>
              <a:t> (Press CTRL+C to quit)</a:t>
            </a:r>
            <a:endParaRPr/>
          </a:p>
          <a:p>
            <a:pPr indent="0" lvl="0" marL="0" rtl="0" algn="l">
              <a:lnSpc>
                <a:spcPct val="115000"/>
              </a:lnSpc>
              <a:spcBef>
                <a:spcPts val="0"/>
              </a:spcBef>
              <a:spcAft>
                <a:spcPts val="0"/>
              </a:spcAft>
              <a:buClr>
                <a:schemeClr val="dk2"/>
              </a:buClr>
              <a:buSzPts val="1100"/>
              <a:buFont typeface="Arial"/>
              <a:buNone/>
            </a:pPr>
            <a:r>
              <a:rPr lang="en-US"/>
              <a:t>         * Restarting with stat</a:t>
            </a:r>
            <a:endParaRPr/>
          </a:p>
          <a:p>
            <a:pPr indent="0" lvl="0" marL="0" rtl="0" algn="l">
              <a:lnSpc>
                <a:spcPct val="115000"/>
              </a:lnSpc>
              <a:spcBef>
                <a:spcPts val="0"/>
              </a:spcBef>
              <a:spcAft>
                <a:spcPts val="0"/>
              </a:spcAft>
              <a:buClr>
                <a:schemeClr val="dk2"/>
              </a:buClr>
              <a:buSzPts val="1100"/>
              <a:buFont typeface="Arial"/>
              <a:buNone/>
            </a:pPr>
            <a:r>
              <a:rPr lang="en-US"/>
              <a:t>         * Debugger is active!</a:t>
            </a:r>
            <a:endParaRPr/>
          </a:p>
          <a:p>
            <a:pPr indent="0" lvl="0" marL="0" rtl="0" algn="l">
              <a:lnSpc>
                <a:spcPct val="115000"/>
              </a:lnSpc>
              <a:spcBef>
                <a:spcPts val="0"/>
              </a:spcBef>
              <a:spcAft>
                <a:spcPts val="0"/>
              </a:spcAft>
              <a:buClr>
                <a:schemeClr val="dk2"/>
              </a:buClr>
              <a:buSzPts val="1100"/>
              <a:buFont typeface="Arial"/>
              <a:buNone/>
            </a:pPr>
            <a:r>
              <a:t/>
            </a:r>
            <a:endParaRPr/>
          </a:p>
          <a:p>
            <a:pPr indent="0" lvl="0" marL="0" rtl="0" algn="l">
              <a:spcBef>
                <a:spcPts val="900"/>
              </a:spcBef>
              <a:spcAft>
                <a:spcPts val="900"/>
              </a:spcAft>
              <a:buNone/>
            </a:pPr>
            <a:r>
              <a:t/>
            </a:r>
            <a:endParaRPr/>
          </a:p>
        </p:txBody>
      </p:sp>
      <p:sp>
        <p:nvSpPr>
          <p:cNvPr id="155" name="Google Shape;155;p29"/>
          <p:cNvSpPr txBox="1"/>
          <p:nvPr>
            <p:ph idx="12" type="sldNum"/>
          </p:nvPr>
        </p:nvSpPr>
        <p:spPr>
          <a:xfrm>
            <a:off x="9144000" y="16459"/>
            <a:ext cx="1280100" cy="296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0" name="Shape 160"/>
        <p:cNvGrpSpPr/>
        <p:nvPr/>
      </p:nvGrpSpPr>
      <p:grpSpPr>
        <a:xfrm>
          <a:off x="0" y="0"/>
          <a:ext cx="0" cy="0"/>
          <a:chOff x="0" y="0"/>
          <a:chExt cx="0" cy="0"/>
        </a:xfrm>
      </p:grpSpPr>
      <p:sp>
        <p:nvSpPr>
          <p:cNvPr id="161" name="Google Shape;161;p30"/>
          <p:cNvSpPr txBox="1"/>
          <p:nvPr>
            <p:ph idx="1" type="body"/>
          </p:nvPr>
        </p:nvSpPr>
        <p:spPr>
          <a:xfrm>
            <a:off x="217850" y="269700"/>
            <a:ext cx="10643100" cy="54669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2"/>
              </a:buClr>
              <a:buSzPts val="1100"/>
              <a:buFont typeface="Arial"/>
              <a:buNone/>
            </a:pPr>
            <a:r>
              <a:rPr lang="en-US"/>
              <a:t>9. Let the terminal keep running and open a Web Browser (e.g. Google Chrome, Safari, etc)</a:t>
            </a:r>
            <a:endParaRPr/>
          </a:p>
          <a:p>
            <a:pPr indent="0" lvl="0" marL="0" rtl="0" algn="l">
              <a:lnSpc>
                <a:spcPct val="115000"/>
              </a:lnSpc>
              <a:spcBef>
                <a:spcPts val="0"/>
              </a:spcBef>
              <a:spcAft>
                <a:spcPts val="0"/>
              </a:spcAft>
              <a:buClr>
                <a:schemeClr val="dk2"/>
              </a:buClr>
              <a:buSzPts val="1100"/>
              <a:buFont typeface="Arial"/>
              <a:buNone/>
            </a:pPr>
            <a:r>
              <a:t/>
            </a:r>
            <a:endParaRPr/>
          </a:p>
          <a:p>
            <a:pPr indent="0" lvl="0" marL="0" rtl="0" algn="l">
              <a:lnSpc>
                <a:spcPct val="115000"/>
              </a:lnSpc>
              <a:spcBef>
                <a:spcPts val="0"/>
              </a:spcBef>
              <a:spcAft>
                <a:spcPts val="0"/>
              </a:spcAft>
              <a:buClr>
                <a:schemeClr val="dk2"/>
              </a:buClr>
              <a:buSzPts val="1100"/>
              <a:buFont typeface="Arial"/>
              <a:buNone/>
            </a:pPr>
            <a:r>
              <a:rPr lang="en-US"/>
              <a:t>10. Enter the URL as:    http://localhost:8000/</a:t>
            </a:r>
            <a:endParaRPr/>
          </a:p>
          <a:p>
            <a:pPr indent="0" lvl="0" marL="0" rtl="0" algn="l">
              <a:lnSpc>
                <a:spcPct val="115000"/>
              </a:lnSpc>
              <a:spcBef>
                <a:spcPts val="0"/>
              </a:spcBef>
              <a:spcAft>
                <a:spcPts val="0"/>
              </a:spcAft>
              <a:buClr>
                <a:schemeClr val="dk2"/>
              </a:buClr>
              <a:buSzPts val="1100"/>
              <a:buFont typeface="Arial"/>
              <a:buNone/>
            </a:pPr>
            <a:r>
              <a:t/>
            </a:r>
            <a:endParaRPr/>
          </a:p>
          <a:p>
            <a:pPr indent="0" lvl="0" marL="0" rtl="0" algn="l">
              <a:lnSpc>
                <a:spcPct val="115000"/>
              </a:lnSpc>
              <a:spcBef>
                <a:spcPts val="0"/>
              </a:spcBef>
              <a:spcAft>
                <a:spcPts val="0"/>
              </a:spcAft>
              <a:buClr>
                <a:schemeClr val="dk2"/>
              </a:buClr>
              <a:buSzPts val="1100"/>
              <a:buFont typeface="Arial"/>
              <a:buNone/>
            </a:pPr>
            <a:r>
              <a:rPr lang="en-US"/>
              <a:t>11. We observe the title as 'Deep-Wind (AIH19T-0152)' and place for text input along with a 'Submit' button.</a:t>
            </a:r>
            <a:endParaRPr/>
          </a:p>
          <a:p>
            <a:pPr indent="0" lvl="0" marL="0" rtl="0" algn="l">
              <a:lnSpc>
                <a:spcPct val="115000"/>
              </a:lnSpc>
              <a:spcBef>
                <a:spcPts val="0"/>
              </a:spcBef>
              <a:spcAft>
                <a:spcPts val="0"/>
              </a:spcAft>
              <a:buClr>
                <a:schemeClr val="dk2"/>
              </a:buClr>
              <a:buSzPts val="1100"/>
              <a:buFont typeface="Arial"/>
              <a:buNone/>
            </a:pPr>
            <a:r>
              <a:t/>
            </a:r>
            <a:endParaRPr/>
          </a:p>
          <a:p>
            <a:pPr indent="0" lvl="0" marL="0" rtl="0" algn="l">
              <a:lnSpc>
                <a:spcPct val="115000"/>
              </a:lnSpc>
              <a:spcBef>
                <a:spcPts val="0"/>
              </a:spcBef>
              <a:spcAft>
                <a:spcPts val="0"/>
              </a:spcAft>
              <a:buClr>
                <a:schemeClr val="dk2"/>
              </a:buClr>
              <a:buSzPts val="1100"/>
              <a:buFont typeface="Arial"/>
              <a:buNone/>
            </a:pPr>
            <a:r>
              <a:rPr lang="en-US"/>
              <a:t>12. Enter a 'station-code' as the text input (e.g. USW00013805) and click on 'Submit' button. (ONLY INPUT THE STATION-CODE AND NOT '.csv'. ALSO, DO NOT KEEP LEADING OR TRAILING BLANK SPACES.)</a:t>
            </a:r>
            <a:endParaRPr/>
          </a:p>
          <a:p>
            <a:pPr indent="0" lvl="0" marL="0" rtl="0" algn="l">
              <a:lnSpc>
                <a:spcPct val="115000"/>
              </a:lnSpc>
              <a:spcBef>
                <a:spcPts val="0"/>
              </a:spcBef>
              <a:spcAft>
                <a:spcPts val="0"/>
              </a:spcAft>
              <a:buClr>
                <a:schemeClr val="dk2"/>
              </a:buClr>
              <a:buSzPts val="1100"/>
              <a:buFont typeface="Arial"/>
              <a:buNone/>
            </a:pPr>
            <a:r>
              <a:t/>
            </a:r>
            <a:endParaRPr/>
          </a:p>
          <a:p>
            <a:pPr indent="0" lvl="0" marL="0" rtl="0" algn="l">
              <a:lnSpc>
                <a:spcPct val="115000"/>
              </a:lnSpc>
              <a:spcBef>
                <a:spcPts val="0"/>
              </a:spcBef>
              <a:spcAft>
                <a:spcPts val="0"/>
              </a:spcAft>
              <a:buNone/>
            </a:pPr>
            <a:r>
              <a:rPr lang="en-US"/>
              <a:t>13. Next, results of the Machine Learning Algorithm are prompted. We can observe 'RMSE', 'ACCURACY', and 'RELATION BETWEEN PREDICTED AND OBSERVED WIND SPEED'.</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n-US"/>
              <a:t>14. To try another station-code, click on 'Back' button of the browser and follow steps 12 and 13.</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n-US"/>
              <a:t>15. Once you are done, close the browser. Switch back to the running terminal. To stop the running server, press 'Control-C'.</a:t>
            </a:r>
            <a:endParaRPr/>
          </a:p>
          <a:p>
            <a:pPr indent="0" lvl="0" marL="0" rtl="0" algn="l">
              <a:lnSpc>
                <a:spcPct val="115000"/>
              </a:lnSpc>
              <a:spcBef>
                <a:spcPts val="0"/>
              </a:spcBef>
              <a:spcAft>
                <a:spcPts val="0"/>
              </a:spcAft>
              <a:buNone/>
            </a:pPr>
            <a:r>
              <a:t/>
            </a:r>
            <a:endParaRPr/>
          </a:p>
        </p:txBody>
      </p:sp>
      <p:sp>
        <p:nvSpPr>
          <p:cNvPr id="162" name="Google Shape;162;p30"/>
          <p:cNvSpPr txBox="1"/>
          <p:nvPr>
            <p:ph idx="12" type="sldNum"/>
          </p:nvPr>
        </p:nvSpPr>
        <p:spPr>
          <a:xfrm>
            <a:off x="9144000" y="16459"/>
            <a:ext cx="1280100" cy="296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7" name="Shape 167"/>
        <p:cNvGrpSpPr/>
        <p:nvPr/>
      </p:nvGrpSpPr>
      <p:grpSpPr>
        <a:xfrm>
          <a:off x="0" y="0"/>
          <a:ext cx="0" cy="0"/>
          <a:chOff x="0" y="0"/>
          <a:chExt cx="0" cy="0"/>
        </a:xfrm>
      </p:grpSpPr>
      <p:sp>
        <p:nvSpPr>
          <p:cNvPr id="168" name="Google Shape;168;p31"/>
          <p:cNvSpPr txBox="1"/>
          <p:nvPr>
            <p:ph idx="1" type="body"/>
          </p:nvPr>
        </p:nvSpPr>
        <p:spPr>
          <a:xfrm>
            <a:off x="321575" y="518675"/>
            <a:ext cx="10363200" cy="52179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2"/>
              </a:buClr>
              <a:buSzPts val="1100"/>
              <a:buFont typeface="Arial"/>
              <a:buNone/>
            </a:pPr>
            <a:r>
              <a:rPr lang="en-US" sz="3000"/>
              <a:t>POINTS TO NOTE:</a:t>
            </a:r>
            <a:endParaRPr sz="3000"/>
          </a:p>
          <a:p>
            <a:pPr indent="0" lvl="0" marL="0" rtl="0" algn="l">
              <a:lnSpc>
                <a:spcPct val="115000"/>
              </a:lnSpc>
              <a:spcBef>
                <a:spcPts val="0"/>
              </a:spcBef>
              <a:spcAft>
                <a:spcPts val="0"/>
              </a:spcAft>
              <a:buClr>
                <a:schemeClr val="dk2"/>
              </a:buClr>
              <a:buSzPts val="1100"/>
              <a:buFont typeface="Arial"/>
              <a:buNone/>
            </a:pPr>
            <a:r>
              <a:t/>
            </a:r>
            <a:endParaRPr/>
          </a:p>
          <a:p>
            <a:pPr indent="0" lvl="0" marL="0" rtl="0" algn="l">
              <a:lnSpc>
                <a:spcPct val="115000"/>
              </a:lnSpc>
              <a:spcBef>
                <a:spcPts val="0"/>
              </a:spcBef>
              <a:spcAft>
                <a:spcPts val="0"/>
              </a:spcAft>
              <a:buClr>
                <a:schemeClr val="dk2"/>
              </a:buClr>
              <a:buSzPts val="1100"/>
              <a:buFont typeface="Arial"/>
              <a:buNone/>
            </a:pPr>
            <a:r>
              <a:rPr lang="en-US"/>
              <a:t>1. Depending on the size of the file of the station-code, it might take from 10 seconds to 45 minutes to run the code.</a:t>
            </a:r>
            <a:endParaRPr/>
          </a:p>
          <a:p>
            <a:pPr indent="0" lvl="0" marL="0" rtl="0" algn="l">
              <a:lnSpc>
                <a:spcPct val="115000"/>
              </a:lnSpc>
              <a:spcBef>
                <a:spcPts val="0"/>
              </a:spcBef>
              <a:spcAft>
                <a:spcPts val="0"/>
              </a:spcAft>
              <a:buClr>
                <a:schemeClr val="dk2"/>
              </a:buClr>
              <a:buSzPts val="1100"/>
              <a:buFont typeface="Arial"/>
              <a:buNone/>
            </a:pPr>
            <a:r>
              <a:t/>
            </a:r>
            <a:endParaRPr/>
          </a:p>
          <a:p>
            <a:pPr indent="0" lvl="0" marL="0" rtl="0" algn="l">
              <a:lnSpc>
                <a:spcPct val="115000"/>
              </a:lnSpc>
              <a:spcBef>
                <a:spcPts val="0"/>
              </a:spcBef>
              <a:spcAft>
                <a:spcPts val="0"/>
              </a:spcAft>
              <a:buClr>
                <a:schemeClr val="dk2"/>
              </a:buClr>
              <a:buSzPts val="1100"/>
              <a:buFont typeface="Arial"/>
              <a:buNone/>
            </a:pPr>
            <a:r>
              <a:rPr lang="en-US"/>
              <a:t>2. If the entered station-code does not exist, 'Invalid' will be prompted.</a:t>
            </a:r>
            <a:endParaRPr/>
          </a:p>
          <a:p>
            <a:pPr indent="0" lvl="0" marL="0" rtl="0" algn="l">
              <a:spcBef>
                <a:spcPts val="900"/>
              </a:spcBef>
              <a:spcAft>
                <a:spcPts val="0"/>
              </a:spcAft>
              <a:buNone/>
            </a:pPr>
            <a:r>
              <a:t/>
            </a:r>
            <a:endParaRPr sz="2400">
              <a:solidFill>
                <a:srgbClr val="000000"/>
              </a:solidFill>
            </a:endParaRPr>
          </a:p>
          <a:p>
            <a:pPr indent="0" lvl="0" marL="0" rtl="0" algn="l">
              <a:spcBef>
                <a:spcPts val="900"/>
              </a:spcBef>
              <a:spcAft>
                <a:spcPts val="0"/>
              </a:spcAft>
              <a:buNone/>
            </a:pPr>
            <a:r>
              <a:rPr lang="en-US" sz="3000">
                <a:solidFill>
                  <a:srgbClr val="000000"/>
                </a:solidFill>
              </a:rPr>
              <a:t>VIDEO:</a:t>
            </a:r>
            <a:endParaRPr sz="3000">
              <a:solidFill>
                <a:srgbClr val="000000"/>
              </a:solidFill>
            </a:endParaRPr>
          </a:p>
          <a:p>
            <a:pPr indent="0" lvl="0" marL="0" rtl="0" algn="l">
              <a:spcBef>
                <a:spcPts val="900"/>
              </a:spcBef>
              <a:spcAft>
                <a:spcPts val="0"/>
              </a:spcAft>
              <a:buNone/>
            </a:pPr>
            <a:r>
              <a:t/>
            </a:r>
            <a:endParaRPr>
              <a:solidFill>
                <a:srgbClr val="000000"/>
              </a:solidFill>
            </a:endParaRPr>
          </a:p>
          <a:p>
            <a:pPr indent="0" lvl="0" marL="0" rtl="0" algn="l">
              <a:spcBef>
                <a:spcPts val="900"/>
              </a:spcBef>
              <a:spcAft>
                <a:spcPts val="0"/>
              </a:spcAft>
              <a:buNone/>
            </a:pPr>
            <a:r>
              <a:rPr lang="en-US">
                <a:solidFill>
                  <a:srgbClr val="000000"/>
                </a:solidFill>
              </a:rPr>
              <a:t>A video has been added in the presentation in one of the later slides and also has been uploaded in the solution folder on the cluster.</a:t>
            </a:r>
            <a:endParaRPr>
              <a:solidFill>
                <a:srgbClr val="000000"/>
              </a:solidFill>
            </a:endParaRPr>
          </a:p>
          <a:p>
            <a:pPr indent="0" lvl="0" marL="0" rtl="0" algn="l">
              <a:spcBef>
                <a:spcPts val="900"/>
              </a:spcBef>
              <a:spcAft>
                <a:spcPts val="0"/>
              </a:spcAft>
              <a:buNone/>
            </a:pPr>
            <a:r>
              <a:t/>
            </a:r>
            <a:endParaRPr>
              <a:solidFill>
                <a:srgbClr val="000000"/>
              </a:solidFill>
            </a:endParaRPr>
          </a:p>
          <a:p>
            <a:pPr indent="0" lvl="0" marL="0" rtl="0" algn="l">
              <a:spcBef>
                <a:spcPts val="900"/>
              </a:spcBef>
              <a:spcAft>
                <a:spcPts val="0"/>
              </a:spcAft>
              <a:buNone/>
            </a:pPr>
            <a:r>
              <a:rPr lang="en-US">
                <a:solidFill>
                  <a:srgbClr val="000000"/>
                </a:solidFill>
              </a:rPr>
              <a:t>Link: </a:t>
            </a:r>
            <a:r>
              <a:rPr lang="en-US" u="sng">
                <a:solidFill>
                  <a:schemeClr val="hlink"/>
                </a:solidFill>
                <a:hlinkClick r:id="rId3"/>
              </a:rPr>
              <a:t>https://drive.google.com/file/d/1FoooDdKS5WU8TV3KEAHa7BZdKIaP2ykF/view?usp=sharing</a:t>
            </a:r>
            <a:endParaRPr>
              <a:solidFill>
                <a:srgbClr val="000000"/>
              </a:solidFill>
            </a:endParaRPr>
          </a:p>
          <a:p>
            <a:pPr indent="0" lvl="0" marL="0" rtl="0" algn="l">
              <a:spcBef>
                <a:spcPts val="900"/>
              </a:spcBef>
              <a:spcAft>
                <a:spcPts val="900"/>
              </a:spcAft>
              <a:buNone/>
            </a:pPr>
            <a:r>
              <a:t/>
            </a:r>
            <a:endParaRPr>
              <a:solidFill>
                <a:srgbClr val="000000"/>
              </a:solidFill>
            </a:endParaRPr>
          </a:p>
        </p:txBody>
      </p:sp>
      <p:sp>
        <p:nvSpPr>
          <p:cNvPr id="169" name="Google Shape;169;p31"/>
          <p:cNvSpPr txBox="1"/>
          <p:nvPr>
            <p:ph idx="12" type="sldNum"/>
          </p:nvPr>
        </p:nvSpPr>
        <p:spPr>
          <a:xfrm>
            <a:off x="9144000" y="16459"/>
            <a:ext cx="1280100" cy="296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3" name="Shape 173"/>
        <p:cNvGrpSpPr/>
        <p:nvPr/>
      </p:nvGrpSpPr>
      <p:grpSpPr>
        <a:xfrm>
          <a:off x="0" y="0"/>
          <a:ext cx="0" cy="0"/>
          <a:chOff x="0" y="0"/>
          <a:chExt cx="0" cy="0"/>
        </a:xfrm>
      </p:grpSpPr>
      <p:sp>
        <p:nvSpPr>
          <p:cNvPr id="174" name="Google Shape;174;p32"/>
          <p:cNvSpPr txBox="1"/>
          <p:nvPr>
            <p:ph type="title"/>
          </p:nvPr>
        </p:nvSpPr>
        <p:spPr>
          <a:xfrm>
            <a:off x="498348" y="737426"/>
            <a:ext cx="9976104" cy="590931"/>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None/>
            </a:pPr>
            <a:r>
              <a:rPr lang="en-US"/>
              <a:t>SUMMARY </a:t>
            </a:r>
            <a:endParaRPr>
              <a:solidFill>
                <a:srgbClr val="000000"/>
              </a:solidFill>
            </a:endParaRPr>
          </a:p>
        </p:txBody>
      </p:sp>
      <p:sp>
        <p:nvSpPr>
          <p:cNvPr id="175" name="Google Shape;175;p32"/>
          <p:cNvSpPr txBox="1"/>
          <p:nvPr>
            <p:ph idx="1" type="body"/>
          </p:nvPr>
        </p:nvSpPr>
        <p:spPr>
          <a:xfrm>
            <a:off x="516750" y="1633135"/>
            <a:ext cx="9948672" cy="3718925"/>
          </a:xfrm>
          <a:prstGeom prst="rect">
            <a:avLst/>
          </a:prstGeom>
          <a:noFill/>
          <a:ln>
            <a:noFill/>
          </a:ln>
        </p:spPr>
        <p:txBody>
          <a:bodyPr anchorCtr="0" anchor="t" bIns="45700" lIns="91425" spcFirstLastPara="1" rIns="91425" wrap="square" tIns="45700">
            <a:noAutofit/>
          </a:bodyPr>
          <a:lstStyle/>
          <a:p>
            <a:pPr indent="-114300" lvl="0" marL="0" rtl="0" algn="l">
              <a:lnSpc>
                <a:spcPct val="90000"/>
              </a:lnSpc>
              <a:spcBef>
                <a:spcPts val="0"/>
              </a:spcBef>
              <a:spcAft>
                <a:spcPts val="0"/>
              </a:spcAft>
              <a:buSzPts val="1800"/>
              <a:buChar char="•"/>
            </a:pPr>
            <a:r>
              <a:rPr lang="en-US"/>
              <a:t>Data Cleaning:</a:t>
            </a:r>
            <a:endParaRPr/>
          </a:p>
          <a:p>
            <a:pPr indent="-114300" lvl="0" marL="0" rtl="0" algn="l">
              <a:lnSpc>
                <a:spcPct val="90000"/>
              </a:lnSpc>
              <a:spcBef>
                <a:spcPts val="0"/>
              </a:spcBef>
              <a:spcAft>
                <a:spcPts val="0"/>
              </a:spcAft>
              <a:buSzPts val="1800"/>
              <a:buChar char="•"/>
            </a:pPr>
            <a:r>
              <a:rPr lang="en-US"/>
              <a:t>Even after cleaning the dataset we didn’t get the results we wanted to achieve because the dataset was not in a pattern.</a:t>
            </a:r>
            <a:endParaRPr/>
          </a:p>
          <a:p>
            <a:pPr indent="-114300" lvl="0" marL="0" rtl="0" algn="l">
              <a:lnSpc>
                <a:spcPct val="90000"/>
              </a:lnSpc>
              <a:spcBef>
                <a:spcPts val="0"/>
              </a:spcBef>
              <a:spcAft>
                <a:spcPts val="0"/>
              </a:spcAft>
              <a:buSzPts val="1800"/>
              <a:buChar char="•"/>
            </a:pPr>
            <a:r>
              <a:rPr lang="en-US"/>
              <a:t>The dataset provided was very skewed, we wanted a time series analysis for </a:t>
            </a:r>
            <a:r>
              <a:rPr lang="en-US"/>
              <a:t>forecasting so we wanted the data to be continuous, the data provided consisted of many different values of wind speed for the same hour , and the data provided didn’t contain the minutes value </a:t>
            </a:r>
            <a:endParaRPr/>
          </a:p>
          <a:p>
            <a:pPr indent="-114300" lvl="0" marL="0" rtl="0" algn="l">
              <a:lnSpc>
                <a:spcPct val="90000"/>
              </a:lnSpc>
              <a:spcBef>
                <a:spcPts val="0"/>
              </a:spcBef>
              <a:spcAft>
                <a:spcPts val="0"/>
              </a:spcAft>
              <a:buSzPts val="1800"/>
              <a:buChar char="•"/>
            </a:pPr>
            <a:r>
              <a:rPr lang="en-US"/>
              <a:t>It didn’t make sense to have 7 to 12 values of wind speed for the same hour at the same location and same latitude and longitude</a:t>
            </a:r>
            <a:endParaRPr/>
          </a:p>
          <a:p>
            <a:pPr indent="-114300" lvl="0" marL="0" rtl="0" algn="l">
              <a:lnSpc>
                <a:spcPct val="90000"/>
              </a:lnSpc>
              <a:spcBef>
                <a:spcPts val="0"/>
              </a:spcBef>
              <a:spcAft>
                <a:spcPts val="0"/>
              </a:spcAft>
              <a:buSzPts val="1800"/>
              <a:buChar char="•"/>
            </a:pPr>
            <a:r>
              <a:rPr lang="en-US"/>
              <a:t>So we decided to combine the data of of the wind speed into a single value for the same hout , we achieved this by taking the mean of the wind speed for the same hour of the same day</a:t>
            </a:r>
            <a:endParaRPr/>
          </a:p>
          <a:p>
            <a:pPr indent="-114300" lvl="0" marL="0" rtl="0" algn="l">
              <a:lnSpc>
                <a:spcPct val="90000"/>
              </a:lnSpc>
              <a:spcBef>
                <a:spcPts val="0"/>
              </a:spcBef>
              <a:spcAft>
                <a:spcPts val="0"/>
              </a:spcAft>
              <a:buSzPts val="1800"/>
              <a:buChar char="•"/>
            </a:pPr>
            <a:r>
              <a:rPr lang="en-US"/>
              <a:t>After doing this we found a pattern in the hour value, we found that the wind speed values were recorded after every 6 hour interval, with its value being 0 hrs, 6 hrs, 12 hrs and 18 hrs in most of the dataset for a single day</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114300" rtl="0" algn="l">
              <a:spcBef>
                <a:spcPts val="1800"/>
              </a:spcBef>
              <a:spcAft>
                <a:spcPts val="0"/>
              </a:spcAft>
              <a:buClr>
                <a:schemeClr val="dk2"/>
              </a:buClr>
              <a:buSzPts val="1800"/>
              <a:buFont typeface="Arial"/>
              <a:buNone/>
            </a:pPr>
            <a:r>
              <a:t/>
            </a:r>
            <a:endParaRPr/>
          </a:p>
          <a:p>
            <a:pPr indent="0" lvl="0" marL="0" rtl="0" algn="l">
              <a:lnSpc>
                <a:spcPct val="90000"/>
              </a:lnSpc>
              <a:spcBef>
                <a:spcPts val="1800"/>
              </a:spcBef>
              <a:spcAft>
                <a:spcPts val="0"/>
              </a:spcAft>
              <a:buClr>
                <a:schemeClr val="dk1"/>
              </a:buClr>
              <a:buSzPts val="1800"/>
              <a:buFont typeface="Trebuchet MS"/>
              <a:buNone/>
            </a:pPr>
            <a:r>
              <a:t/>
            </a:r>
            <a:endParaRPr/>
          </a:p>
          <a:p>
            <a:pPr indent="0" lvl="0" marL="0" rtl="0" algn="l">
              <a:lnSpc>
                <a:spcPct val="90000"/>
              </a:lnSpc>
              <a:spcBef>
                <a:spcPts val="1800"/>
              </a:spcBef>
              <a:spcAft>
                <a:spcPts val="0"/>
              </a:spcAft>
              <a:buClr>
                <a:schemeClr val="dk1"/>
              </a:buClr>
              <a:buSzPts val="1800"/>
              <a:buFont typeface="Trebuchet MS"/>
              <a:buNone/>
            </a:pPr>
            <a:r>
              <a:t/>
            </a:r>
            <a:endParaRPr>
              <a:solidFill>
                <a:srgbClr val="000000"/>
              </a:solidFil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0" name="Shape 180"/>
        <p:cNvGrpSpPr/>
        <p:nvPr/>
      </p:nvGrpSpPr>
      <p:grpSpPr>
        <a:xfrm>
          <a:off x="0" y="0"/>
          <a:ext cx="0" cy="0"/>
          <a:chOff x="0" y="0"/>
          <a:chExt cx="0" cy="0"/>
        </a:xfrm>
      </p:grpSpPr>
      <p:sp>
        <p:nvSpPr>
          <p:cNvPr id="181" name="Google Shape;181;p33"/>
          <p:cNvSpPr txBox="1"/>
          <p:nvPr>
            <p:ph idx="1" type="body"/>
          </p:nvPr>
        </p:nvSpPr>
        <p:spPr>
          <a:xfrm>
            <a:off x="360375" y="292497"/>
            <a:ext cx="9948600" cy="555000"/>
          </a:xfrm>
          <a:prstGeom prst="rect">
            <a:avLst/>
          </a:prstGeom>
        </p:spPr>
        <p:txBody>
          <a:bodyPr anchorCtr="0" anchor="t" bIns="45700" lIns="91425" spcFirstLastPara="1" rIns="91425" wrap="square" tIns="45700">
            <a:noAutofit/>
          </a:bodyPr>
          <a:lstStyle/>
          <a:p>
            <a:pPr indent="-114300" lvl="0" marL="0" rtl="0" algn="l">
              <a:spcBef>
                <a:spcPts val="0"/>
              </a:spcBef>
              <a:spcAft>
                <a:spcPts val="0"/>
              </a:spcAft>
              <a:buSzPts val="1800"/>
              <a:buChar char="•"/>
            </a:pPr>
            <a:r>
              <a:rPr lang="en-US"/>
              <a:t>The features provided we not much correlated to the target variable wind speed</a:t>
            </a:r>
            <a:endParaRPr/>
          </a:p>
          <a:p>
            <a:pPr indent="-114300" lvl="0" marL="0" rtl="0" algn="l">
              <a:spcBef>
                <a:spcPts val="0"/>
              </a:spcBef>
              <a:spcAft>
                <a:spcPts val="0"/>
              </a:spcAft>
              <a:buSzPts val="1800"/>
              <a:buChar char="•"/>
            </a:pPr>
            <a:r>
              <a:rPr lang="en-US"/>
              <a:t>So we decided to add features inorder to predict the future values, we added the features like before_6hrs_windspeed, before_6hrs_winddirection , before_12hrs_windspeed, before_12hrs_winddirection ,before_18hrs_windspeed, before_18hrs_winddirection ,before_24hrs_windspeed, before_24hrs_winddirection,</a:t>
            </a:r>
            <a:endParaRPr/>
          </a:p>
          <a:p>
            <a:pPr indent="0" lvl="0" marL="0" rtl="0" algn="l">
              <a:spcBef>
                <a:spcPts val="0"/>
              </a:spcBef>
              <a:spcAft>
                <a:spcPts val="0"/>
              </a:spcAft>
              <a:buClr>
                <a:schemeClr val="dk2"/>
              </a:buClr>
              <a:buSzPts val="1100"/>
              <a:buFont typeface="Arial"/>
              <a:buNone/>
            </a:pPr>
            <a:r>
              <a:rPr lang="en-US"/>
              <a:t>before_30hrs_windspeed, before_30hrs_winddirection.</a:t>
            </a:r>
            <a:endParaRPr/>
          </a:p>
          <a:p>
            <a:pPr indent="-114300" lvl="0" marL="0" rtl="0" algn="l">
              <a:spcBef>
                <a:spcPts val="0"/>
              </a:spcBef>
              <a:spcAft>
                <a:spcPts val="0"/>
              </a:spcAft>
              <a:buSzPts val="1800"/>
              <a:buChar char="•"/>
            </a:pPr>
            <a:r>
              <a:rPr lang="en-US"/>
              <a:t>These extra features added great value of correlation to the target variable wind speed(wspd).</a:t>
            </a:r>
            <a:endParaRPr/>
          </a:p>
          <a:p>
            <a:pPr indent="-114300" lvl="0" marL="0" rtl="0" algn="l">
              <a:spcBef>
                <a:spcPts val="0"/>
              </a:spcBef>
              <a:spcAft>
                <a:spcPts val="0"/>
              </a:spcAft>
              <a:buSzPts val="1800"/>
              <a:buChar char="•"/>
            </a:pPr>
            <a:r>
              <a:rPr lang="en-US"/>
              <a:t>In some datasets the the value of hour was not provided so we took the reltime hour and value.</a:t>
            </a:r>
            <a:endParaRPr/>
          </a:p>
          <a:p>
            <a:pPr indent="0" lvl="0" marL="0" rtl="0" algn="l">
              <a:spcBef>
                <a:spcPts val="0"/>
              </a:spcBef>
              <a:spcAft>
                <a:spcPts val="0"/>
              </a:spcAft>
              <a:buNone/>
            </a:pPr>
            <a:r>
              <a:t/>
            </a:r>
            <a:endParaRPr/>
          </a:p>
          <a:p>
            <a:pPr indent="0" lvl="0" marL="0" rtl="0" algn="l">
              <a:spcBef>
                <a:spcPts val="0"/>
              </a:spcBef>
              <a:spcAft>
                <a:spcPts val="0"/>
              </a:spcAft>
              <a:buClr>
                <a:schemeClr val="dk2"/>
              </a:buClr>
              <a:buSzPts val="1100"/>
              <a:buFont typeface="Arial"/>
              <a:buNone/>
            </a:pPr>
            <a:r>
              <a:rPr lang="en-US"/>
              <a:t> DATA SPLITTING :</a:t>
            </a:r>
            <a:endParaRPr/>
          </a:p>
          <a:p>
            <a:pPr indent="-114300" lvl="0" marL="0" rtl="0" algn="l">
              <a:spcBef>
                <a:spcPts val="0"/>
              </a:spcBef>
              <a:spcAft>
                <a:spcPts val="0"/>
              </a:spcAft>
              <a:buSzPts val="1800"/>
              <a:buChar char="•"/>
            </a:pPr>
            <a:r>
              <a:rPr lang="en-US"/>
              <a:t>Now as the dataset was cleaned and the data is cleaned pretty well and pattern is observed in the data so we move ahead to the data splitting</a:t>
            </a:r>
            <a:endParaRPr/>
          </a:p>
          <a:p>
            <a:pPr indent="-114300" lvl="0" marL="0" rtl="0" algn="l">
              <a:spcBef>
                <a:spcPts val="0"/>
              </a:spcBef>
              <a:spcAft>
                <a:spcPts val="0"/>
              </a:spcAft>
              <a:buSzPts val="1800"/>
              <a:buChar char="•"/>
            </a:pPr>
            <a:r>
              <a:rPr lang="en-US"/>
              <a:t>We have splitted the data into 2 sets Train and Test set</a:t>
            </a:r>
            <a:endParaRPr/>
          </a:p>
          <a:p>
            <a:pPr indent="-114300" lvl="0" marL="0" rtl="0" algn="l">
              <a:spcBef>
                <a:spcPts val="0"/>
              </a:spcBef>
              <a:spcAft>
                <a:spcPts val="0"/>
              </a:spcAft>
              <a:buSzPts val="1800"/>
              <a:buChar char="•"/>
            </a:pPr>
            <a:r>
              <a:rPr lang="en-US"/>
              <a:t>The Test set</a:t>
            </a:r>
            <a:r>
              <a:rPr lang="en-US">
                <a:latin typeface="Arial"/>
                <a:ea typeface="Arial"/>
                <a:cs typeface="Arial"/>
                <a:sym typeface="Arial"/>
              </a:rPr>
              <a:t> consists of last 10 values of the total number of rows as given in the problem statement we have to only predict the values for the next 24 hours but we predict more,upto 3 days</a:t>
            </a:r>
            <a:endParaRPr>
              <a:latin typeface="Arial"/>
              <a:ea typeface="Arial"/>
              <a:cs typeface="Arial"/>
              <a:sym typeface="Arial"/>
            </a:endParaRPr>
          </a:p>
          <a:p>
            <a:pPr indent="0" lvl="0" marL="0" rtl="0" algn="l">
              <a:spcBef>
                <a:spcPts val="900"/>
              </a:spcBef>
              <a:spcAft>
                <a:spcPts val="90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6" name="Shape 186"/>
        <p:cNvGrpSpPr/>
        <p:nvPr/>
      </p:nvGrpSpPr>
      <p:grpSpPr>
        <a:xfrm>
          <a:off x="0" y="0"/>
          <a:ext cx="0" cy="0"/>
          <a:chOff x="0" y="0"/>
          <a:chExt cx="0" cy="0"/>
        </a:xfrm>
      </p:grpSpPr>
      <p:sp>
        <p:nvSpPr>
          <p:cNvPr id="187" name="Google Shape;187;p34"/>
          <p:cNvSpPr txBox="1"/>
          <p:nvPr>
            <p:ph idx="1" type="body"/>
          </p:nvPr>
        </p:nvSpPr>
        <p:spPr>
          <a:xfrm>
            <a:off x="417975" y="547660"/>
            <a:ext cx="9948600" cy="3718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2"/>
              </a:buClr>
              <a:buSzPts val="1100"/>
              <a:buFont typeface="Arial"/>
              <a:buNone/>
            </a:pPr>
            <a:r>
              <a:rPr lang="en-US"/>
              <a:t>ALGORITHM:</a:t>
            </a:r>
            <a:endParaRPr>
              <a:latin typeface="Arial"/>
              <a:ea typeface="Arial"/>
              <a:cs typeface="Arial"/>
              <a:sym typeface="Arial"/>
            </a:endParaRPr>
          </a:p>
          <a:p>
            <a:pPr indent="-114300" lvl="0" marL="0" rtl="0" algn="l">
              <a:spcBef>
                <a:spcPts val="0"/>
              </a:spcBef>
              <a:spcAft>
                <a:spcPts val="0"/>
              </a:spcAft>
              <a:buSzPts val="1800"/>
              <a:buFont typeface="Arial"/>
              <a:buChar char="•"/>
            </a:pPr>
            <a:r>
              <a:rPr lang="en-US">
                <a:latin typeface="Arial"/>
                <a:ea typeface="Arial"/>
                <a:cs typeface="Arial"/>
                <a:sym typeface="Arial"/>
              </a:rPr>
              <a:t>After this the an important part of choosing the right algorithm comes into the picture.</a:t>
            </a:r>
            <a:endParaRPr>
              <a:latin typeface="Arial"/>
              <a:ea typeface="Arial"/>
              <a:cs typeface="Arial"/>
              <a:sym typeface="Arial"/>
            </a:endParaRPr>
          </a:p>
          <a:p>
            <a:pPr indent="-114300" lvl="0" marL="0" rtl="0" algn="l">
              <a:spcBef>
                <a:spcPts val="0"/>
              </a:spcBef>
              <a:spcAft>
                <a:spcPts val="0"/>
              </a:spcAft>
              <a:buSzPts val="1800"/>
              <a:buFont typeface="Arial"/>
              <a:buChar char="•"/>
            </a:pPr>
            <a:r>
              <a:rPr lang="en-US">
                <a:latin typeface="Arial"/>
                <a:ea typeface="Arial"/>
                <a:cs typeface="Arial"/>
                <a:sym typeface="Arial"/>
              </a:rPr>
              <a:t>As we have done a lot of preprocessing in the data so that the data appears in a pattern we can apply a good regression algorithm on this dataset.</a:t>
            </a:r>
            <a:endParaRPr>
              <a:latin typeface="Arial"/>
              <a:ea typeface="Arial"/>
              <a:cs typeface="Arial"/>
              <a:sym typeface="Arial"/>
            </a:endParaRPr>
          </a:p>
          <a:p>
            <a:pPr indent="-114300" lvl="0" marL="0" rtl="0" algn="l">
              <a:spcBef>
                <a:spcPts val="0"/>
              </a:spcBef>
              <a:spcAft>
                <a:spcPts val="0"/>
              </a:spcAft>
              <a:buSzPts val="1800"/>
              <a:buFont typeface="Arial"/>
              <a:buChar char="•"/>
            </a:pPr>
            <a:r>
              <a:rPr lang="en-US">
                <a:latin typeface="Arial"/>
                <a:ea typeface="Arial"/>
                <a:cs typeface="Arial"/>
                <a:sym typeface="Arial"/>
              </a:rPr>
              <a:t>We applied Light Gradient Boosting to this training data.</a:t>
            </a:r>
            <a:endParaRPr>
              <a:latin typeface="Arial"/>
              <a:ea typeface="Arial"/>
              <a:cs typeface="Arial"/>
              <a:sym typeface="Arial"/>
            </a:endParaRPr>
          </a:p>
          <a:p>
            <a:pPr indent="-114300" lvl="0" marL="0" rtl="0" algn="l">
              <a:spcBef>
                <a:spcPts val="0"/>
              </a:spcBef>
              <a:spcAft>
                <a:spcPts val="0"/>
              </a:spcAft>
              <a:buSzPts val="1800"/>
              <a:buFont typeface="Arial"/>
              <a:buChar char="•"/>
            </a:pPr>
            <a:r>
              <a:rPr lang="en-US">
                <a:latin typeface="Arial"/>
                <a:ea typeface="Arial"/>
                <a:cs typeface="Arial"/>
                <a:sym typeface="Arial"/>
              </a:rPr>
              <a:t>Light GBM is a fast, distributed, high-performance gradient boosting framework based on decision tree algorithm, used for ranking, classification and many other machine learning tasks. </a:t>
            </a:r>
            <a:endParaRPr>
              <a:latin typeface="Arial"/>
              <a:ea typeface="Arial"/>
              <a:cs typeface="Arial"/>
              <a:sym typeface="Arial"/>
            </a:endParaRPr>
          </a:p>
          <a:p>
            <a:pPr indent="-114300" lvl="0" marL="0" rtl="0" algn="l">
              <a:spcBef>
                <a:spcPts val="0"/>
              </a:spcBef>
              <a:spcAft>
                <a:spcPts val="0"/>
              </a:spcAft>
              <a:buSzPts val="1800"/>
              <a:buChar char="•"/>
            </a:pPr>
            <a:r>
              <a:rPr lang="en-US"/>
              <a:t>Since it is based on decision tree algorithms, it splits the tree leaf wise with the best fit whereas other boosting algorithms split the tree depth wise or level wise rather than leaf-wise. So when growing on the same leaf in Light GBM, the leaf-wise algorithm can reduce more loss than the level-wise algorithm and hence results in much better accuracy which can rarely be achieved by any of the existing boosting algorithms. Also, it is surprisingly very fast, hence the word ‘Light’.</a:t>
            </a:r>
            <a:endParaRPr/>
          </a:p>
          <a:p>
            <a:pPr indent="-114300" lvl="0" marL="0" rtl="0" algn="l">
              <a:spcBef>
                <a:spcPts val="0"/>
              </a:spcBef>
              <a:spcAft>
                <a:spcPts val="0"/>
              </a:spcAft>
              <a:buSzPts val="1800"/>
              <a:buChar char="•"/>
            </a:pPr>
            <a:r>
              <a:rPr lang="en-US"/>
              <a:t>A diagrammatic representation by the makers of the Light GBM to explain the difference clearly.</a:t>
            </a:r>
            <a:endParaRPr/>
          </a:p>
          <a:p>
            <a:pPr indent="0" lvl="0" marL="0" rtl="0" algn="l">
              <a:spcBef>
                <a:spcPts val="900"/>
              </a:spcBef>
              <a:spcAft>
                <a:spcPts val="0"/>
              </a:spcAft>
              <a:buClr>
                <a:schemeClr val="dk2"/>
              </a:buClr>
              <a:buSzPts val="1100"/>
              <a:buFont typeface="Arial"/>
              <a:buNone/>
            </a:pPr>
            <a:r>
              <a:t/>
            </a:r>
            <a:endParaRPr/>
          </a:p>
          <a:p>
            <a:pPr indent="0" lvl="0" marL="0" rtl="0" algn="l">
              <a:spcBef>
                <a:spcPts val="900"/>
              </a:spcBef>
              <a:spcAft>
                <a:spcPts val="900"/>
              </a:spcAft>
              <a:buNone/>
            </a:pPr>
            <a:r>
              <a:t/>
            </a:r>
            <a:endParaRPr/>
          </a:p>
        </p:txBody>
      </p:sp>
      <p:pic>
        <p:nvPicPr>
          <p:cNvPr id="188" name="Google Shape;188;p34"/>
          <p:cNvPicPr preferRelativeResize="0"/>
          <p:nvPr/>
        </p:nvPicPr>
        <p:blipFill>
          <a:blip r:embed="rId3">
            <a:alphaModFix/>
          </a:blip>
          <a:stretch>
            <a:fillRect/>
          </a:stretch>
        </p:blipFill>
        <p:spPr>
          <a:xfrm>
            <a:off x="2539000" y="4401985"/>
            <a:ext cx="4610947" cy="160094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3" name="Shape 193"/>
        <p:cNvGrpSpPr/>
        <p:nvPr/>
      </p:nvGrpSpPr>
      <p:grpSpPr>
        <a:xfrm>
          <a:off x="0" y="0"/>
          <a:ext cx="0" cy="0"/>
          <a:chOff x="0" y="0"/>
          <a:chExt cx="0" cy="0"/>
        </a:xfrm>
      </p:grpSpPr>
      <p:sp>
        <p:nvSpPr>
          <p:cNvPr id="194" name="Google Shape;194;p35"/>
          <p:cNvSpPr txBox="1"/>
          <p:nvPr>
            <p:ph idx="1" type="body"/>
          </p:nvPr>
        </p:nvSpPr>
        <p:spPr>
          <a:xfrm>
            <a:off x="512100" y="485546"/>
            <a:ext cx="9948600" cy="5322300"/>
          </a:xfrm>
          <a:prstGeom prst="rect">
            <a:avLst/>
          </a:prstGeom>
        </p:spPr>
        <p:txBody>
          <a:bodyPr anchorCtr="0" anchor="t" bIns="45700" lIns="91425" spcFirstLastPara="1" rIns="91425" wrap="square" tIns="45700">
            <a:noAutofit/>
          </a:bodyPr>
          <a:lstStyle/>
          <a:p>
            <a:pPr indent="0" lvl="0" marL="0" rtl="0" algn="l">
              <a:spcBef>
                <a:spcPts val="900"/>
              </a:spcBef>
              <a:spcAft>
                <a:spcPts val="0"/>
              </a:spcAft>
              <a:buNone/>
            </a:pPr>
            <a:r>
              <a:rPr b="1" lang="en-US"/>
              <a:t>Why did we choose  Light Gradient Boosting model over Deep Learning Autoencoder model?</a:t>
            </a:r>
            <a:endParaRPr b="1"/>
          </a:p>
          <a:p>
            <a:pPr indent="-342900" lvl="0" marL="457200" rtl="0" algn="l">
              <a:spcBef>
                <a:spcPts val="900"/>
              </a:spcBef>
              <a:spcAft>
                <a:spcPts val="0"/>
              </a:spcAft>
              <a:buSzPts val="1800"/>
              <a:buChar char="●"/>
            </a:pPr>
            <a:r>
              <a:rPr lang="en-US"/>
              <a:t>We tried to do regression with Autoencoder neural networks, but the lightGBM result is always better than Autoencoder result. For simplicity, we use only one feature and we couldn’t reach lightGBM level of accuracy when we tried Autoencoder model. We tried using RNN cells, LSTM, batch normalization,  different data transformation - result is always the same, lightGBM result much more better.</a:t>
            </a:r>
            <a:endParaRPr/>
          </a:p>
          <a:p>
            <a:pPr indent="-342900" lvl="0" marL="457200" rtl="0" algn="l">
              <a:spcBef>
                <a:spcPts val="0"/>
              </a:spcBef>
              <a:spcAft>
                <a:spcPts val="0"/>
              </a:spcAft>
              <a:buSzPts val="1800"/>
              <a:buChar char="●"/>
            </a:pPr>
            <a:r>
              <a:rPr lang="en-US"/>
              <a:t>The reason for this was, GBM pushes decision trees to close accuracy level of neural networks. Its approach is that a single decision tree is not strong enough. Applying a decision tree algorithm based on the error of the previous round is getting closer or going beyond to neural networks accuracy. Besides, it is still explainable.</a:t>
            </a:r>
            <a:endParaRPr/>
          </a:p>
        </p:txBody>
      </p:sp>
      <p:pic>
        <p:nvPicPr>
          <p:cNvPr id="195" name="Google Shape;195;p35"/>
          <p:cNvPicPr preferRelativeResize="0"/>
          <p:nvPr/>
        </p:nvPicPr>
        <p:blipFill>
          <a:blip r:embed="rId3">
            <a:alphaModFix/>
          </a:blip>
          <a:stretch>
            <a:fillRect/>
          </a:stretch>
        </p:blipFill>
        <p:spPr>
          <a:xfrm>
            <a:off x="3917500" y="3826775"/>
            <a:ext cx="4915600" cy="21314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0" name="Shape 200"/>
        <p:cNvGrpSpPr/>
        <p:nvPr/>
      </p:nvGrpSpPr>
      <p:grpSpPr>
        <a:xfrm>
          <a:off x="0" y="0"/>
          <a:ext cx="0" cy="0"/>
          <a:chOff x="0" y="0"/>
          <a:chExt cx="0" cy="0"/>
        </a:xfrm>
      </p:grpSpPr>
      <p:sp>
        <p:nvSpPr>
          <p:cNvPr id="201" name="Google Shape;201;p36"/>
          <p:cNvSpPr txBox="1"/>
          <p:nvPr>
            <p:ph idx="1" type="body"/>
          </p:nvPr>
        </p:nvSpPr>
        <p:spPr>
          <a:xfrm>
            <a:off x="493775" y="506475"/>
            <a:ext cx="9966900" cy="5213100"/>
          </a:xfrm>
          <a:prstGeom prst="rect">
            <a:avLst/>
          </a:prstGeom>
        </p:spPr>
        <p:txBody>
          <a:bodyPr anchorCtr="0" anchor="t" bIns="45700" lIns="91425" spcFirstLastPara="1" rIns="91425" wrap="square" tIns="45700">
            <a:noAutofit/>
          </a:bodyPr>
          <a:lstStyle/>
          <a:p>
            <a:pPr indent="-342900" lvl="0" marL="457200" rtl="0" algn="l">
              <a:spcBef>
                <a:spcPts val="900"/>
              </a:spcBef>
              <a:spcAft>
                <a:spcPts val="0"/>
              </a:spcAft>
              <a:buSzPts val="1800"/>
              <a:buChar char="●"/>
            </a:pPr>
            <a:r>
              <a:rPr lang="en-US"/>
              <a:t>It takes a long time to run a DL algorithm on that dataset, and anyone would only normally try deep learning on specialist problems where there's some hierarchical structure in the data, such as images or text. </a:t>
            </a:r>
            <a:endParaRPr/>
          </a:p>
          <a:p>
            <a:pPr indent="-342900" lvl="0" marL="457200" rtl="0" algn="l">
              <a:spcBef>
                <a:spcPts val="0"/>
              </a:spcBef>
              <a:spcAft>
                <a:spcPts val="0"/>
              </a:spcAft>
              <a:buSzPts val="1800"/>
              <a:buChar char="●"/>
            </a:pPr>
            <a:r>
              <a:rPr lang="en-US"/>
              <a:t>It's overkill for a lot of simpler learning problems, and takes a lot of time and expertise to learn and also DL algorithms are very slow to train.</a:t>
            </a:r>
            <a:endParaRPr/>
          </a:p>
          <a:p>
            <a:pPr indent="-342900" lvl="0" marL="457200" rtl="0" algn="l">
              <a:spcBef>
                <a:spcPts val="0"/>
              </a:spcBef>
              <a:spcAft>
                <a:spcPts val="0"/>
              </a:spcAft>
              <a:buSzPts val="1800"/>
              <a:buChar char="●"/>
            </a:pPr>
            <a:r>
              <a:rPr lang="en-US"/>
              <a:t>Additionally, we have preprocessed our dataset so that doesn't mean we need to use the entire dataset to get good results. </a:t>
            </a:r>
            <a:endParaRPr/>
          </a:p>
          <a:p>
            <a:pPr indent="-342900" lvl="0" marL="457200" rtl="0" algn="l">
              <a:spcBef>
                <a:spcPts val="0"/>
              </a:spcBef>
              <a:spcAft>
                <a:spcPts val="0"/>
              </a:spcAft>
              <a:buSzPts val="1800"/>
              <a:buChar char="●"/>
            </a:pPr>
            <a:r>
              <a:rPr lang="en-US"/>
              <a:t>Depending on the data, we may get good results with a sample of a few 100,000 rows or a few million, and as our data is now in pattern we decided to move towards Ligth Gradient Boosting over Deep Learning Autoencoder model.</a:t>
            </a:r>
            <a:endParaRPr/>
          </a:p>
          <a:p>
            <a:pPr indent="0" lvl="0" marL="0" rtl="0" algn="l">
              <a:spcBef>
                <a:spcPts val="900"/>
              </a:spcBef>
              <a:spcAft>
                <a:spcPts val="0"/>
              </a:spcAft>
              <a:buNone/>
            </a:pPr>
            <a:r>
              <a:rPr lang="en-US"/>
              <a:t>Tuning</a:t>
            </a:r>
            <a:r>
              <a:rPr lang="en-US"/>
              <a:t> of parameters :</a:t>
            </a:r>
            <a:endParaRPr/>
          </a:p>
          <a:p>
            <a:pPr indent="-342900" lvl="0" marL="457200" rtl="0" algn="l">
              <a:spcBef>
                <a:spcPts val="900"/>
              </a:spcBef>
              <a:spcAft>
                <a:spcPts val="0"/>
              </a:spcAft>
              <a:buSzPts val="1800"/>
              <a:buChar char="●"/>
            </a:pPr>
            <a:r>
              <a:rPr lang="en-US"/>
              <a:t>Now as we have selected the best model for our dataset, </a:t>
            </a:r>
            <a:r>
              <a:rPr lang="en-US"/>
              <a:t>tuning</a:t>
            </a:r>
            <a:r>
              <a:rPr lang="en-US"/>
              <a:t> the model is important otherwise it won’t work at its best.</a:t>
            </a:r>
            <a:endParaRPr/>
          </a:p>
          <a:p>
            <a:pPr indent="-342900" lvl="0" marL="457200" rtl="0" algn="l">
              <a:spcBef>
                <a:spcPts val="0"/>
              </a:spcBef>
              <a:spcAft>
                <a:spcPts val="0"/>
              </a:spcAft>
              <a:buClr>
                <a:srgbClr val="000000"/>
              </a:buClr>
              <a:buSzPts val="1800"/>
              <a:buChar char="●"/>
            </a:pPr>
            <a:r>
              <a:rPr lang="en-US">
                <a:solidFill>
                  <a:srgbClr val="000000"/>
                </a:solidFill>
                <a:latin typeface="Arial"/>
                <a:ea typeface="Arial"/>
                <a:cs typeface="Arial"/>
                <a:sym typeface="Arial"/>
              </a:rPr>
              <a:t>So we have tuned various parameters lik</a:t>
            </a:r>
            <a:r>
              <a:rPr lang="en-US">
                <a:solidFill>
                  <a:srgbClr val="000000"/>
                </a:solidFill>
                <a:latin typeface="Arial"/>
                <a:ea typeface="Arial"/>
                <a:cs typeface="Arial"/>
                <a:sym typeface="Arial"/>
              </a:rPr>
              <a:t>e num_leaves, max_depth, </a:t>
            </a:r>
            <a:r>
              <a:rPr lang="en-US">
                <a:solidFill>
                  <a:srgbClr val="000000"/>
                </a:solidFill>
                <a:highlight>
                  <a:srgbClr val="FFFFFF"/>
                </a:highlight>
                <a:latin typeface="Arial"/>
                <a:ea typeface="Arial"/>
                <a:cs typeface="Arial"/>
                <a:sym typeface="Arial"/>
              </a:rPr>
              <a:t>learning_rate , feature_fraction</a:t>
            </a:r>
            <a:r>
              <a:rPr lang="en-US">
                <a:solidFill>
                  <a:srgbClr val="000000"/>
                </a:solidFill>
                <a:latin typeface="Arial"/>
                <a:ea typeface="Arial"/>
                <a:cs typeface="Arial"/>
                <a:sym typeface="Arial"/>
              </a:rPr>
              <a:t>  of LGBM and selected the best.</a:t>
            </a:r>
            <a:endParaRPr>
              <a:solidFill>
                <a:srgbClr val="000000"/>
              </a:solidFill>
              <a:latin typeface="Arial"/>
              <a:ea typeface="Arial"/>
              <a:cs typeface="Arial"/>
              <a:sym typeface="Arial"/>
            </a:endParaRPr>
          </a:p>
          <a:p>
            <a:pPr indent="-342900" lvl="0" marL="457200" rtl="0" algn="l">
              <a:spcBef>
                <a:spcPts val="0"/>
              </a:spcBef>
              <a:spcAft>
                <a:spcPts val="0"/>
              </a:spcAft>
              <a:buClr>
                <a:srgbClr val="000000"/>
              </a:buClr>
              <a:buSzPts val="1800"/>
              <a:buFont typeface="Arial"/>
              <a:buChar char="●"/>
            </a:pPr>
            <a:r>
              <a:rPr lang="en-US">
                <a:solidFill>
                  <a:srgbClr val="000000"/>
                </a:solidFill>
                <a:latin typeface="Arial"/>
                <a:ea typeface="Arial"/>
                <a:cs typeface="Arial"/>
                <a:sym typeface="Arial"/>
              </a:rPr>
              <a:t>Our dataset values are:</a:t>
            </a:r>
            <a:endParaRPr>
              <a:solidFill>
                <a:srgbClr val="000000"/>
              </a:solidFill>
              <a:latin typeface="Arial"/>
              <a:ea typeface="Arial"/>
              <a:cs typeface="Arial"/>
              <a:sym typeface="Arial"/>
            </a:endParaRPr>
          </a:p>
          <a:p>
            <a:pPr indent="0" lvl="0" marL="457200" rtl="0" algn="l">
              <a:spcBef>
                <a:spcPts val="900"/>
              </a:spcBef>
              <a:spcAft>
                <a:spcPts val="0"/>
              </a:spcAft>
              <a:buNone/>
            </a:pPr>
            <a:r>
              <a:rPr lang="en-US" sz="1500">
                <a:highlight>
                  <a:srgbClr val="FFFFFF"/>
                </a:highlight>
                <a:latin typeface="Arial"/>
                <a:ea typeface="Arial"/>
                <a:cs typeface="Arial"/>
                <a:sym typeface="Arial"/>
              </a:rPr>
              <a:t>params = {</a:t>
            </a:r>
            <a:r>
              <a:rPr b="1" lang="en-US" sz="1500">
                <a:solidFill>
                  <a:srgbClr val="008080"/>
                </a:solidFill>
                <a:highlight>
                  <a:srgbClr val="FFFFFF"/>
                </a:highlight>
                <a:latin typeface="Arial"/>
                <a:ea typeface="Arial"/>
                <a:cs typeface="Arial"/>
                <a:sym typeface="Arial"/>
              </a:rPr>
              <a:t>'task'</a:t>
            </a:r>
            <a:r>
              <a:rPr lang="en-US" sz="1500">
                <a:highlight>
                  <a:srgbClr val="FFFFFF"/>
                </a:highlight>
                <a:latin typeface="Arial"/>
                <a:ea typeface="Arial"/>
                <a:cs typeface="Arial"/>
                <a:sym typeface="Arial"/>
              </a:rPr>
              <a:t>:</a:t>
            </a:r>
            <a:r>
              <a:rPr b="1" lang="en-US" sz="1500">
                <a:solidFill>
                  <a:srgbClr val="008080"/>
                </a:solidFill>
                <a:highlight>
                  <a:srgbClr val="FFFFFF"/>
                </a:highlight>
                <a:latin typeface="Arial"/>
                <a:ea typeface="Arial"/>
                <a:cs typeface="Arial"/>
                <a:sym typeface="Arial"/>
              </a:rPr>
              <a:t>'train'</a:t>
            </a:r>
            <a:r>
              <a:rPr lang="en-US" sz="1500">
                <a:highlight>
                  <a:srgbClr val="FFFFFF"/>
                </a:highlight>
                <a:latin typeface="Arial"/>
                <a:ea typeface="Arial"/>
                <a:cs typeface="Arial"/>
                <a:sym typeface="Arial"/>
              </a:rPr>
              <a:t>, </a:t>
            </a:r>
            <a:r>
              <a:rPr b="1" lang="en-US" sz="1500">
                <a:solidFill>
                  <a:srgbClr val="008080"/>
                </a:solidFill>
                <a:highlight>
                  <a:srgbClr val="FFFFFF"/>
                </a:highlight>
                <a:latin typeface="Arial"/>
                <a:ea typeface="Arial"/>
                <a:cs typeface="Arial"/>
                <a:sym typeface="Arial"/>
              </a:rPr>
              <a:t>'boosting_type'</a:t>
            </a:r>
            <a:r>
              <a:rPr lang="en-US" sz="1500">
                <a:highlight>
                  <a:srgbClr val="FFFFFF"/>
                </a:highlight>
                <a:latin typeface="Arial"/>
                <a:ea typeface="Arial"/>
                <a:cs typeface="Arial"/>
                <a:sym typeface="Arial"/>
              </a:rPr>
              <a:t>:</a:t>
            </a:r>
            <a:r>
              <a:rPr b="1" lang="en-US" sz="1500">
                <a:solidFill>
                  <a:srgbClr val="008080"/>
                </a:solidFill>
                <a:highlight>
                  <a:srgbClr val="FFFFFF"/>
                </a:highlight>
                <a:latin typeface="Arial"/>
                <a:ea typeface="Arial"/>
                <a:cs typeface="Arial"/>
                <a:sym typeface="Arial"/>
              </a:rPr>
              <a:t>'gbdt'</a:t>
            </a:r>
            <a:r>
              <a:rPr lang="en-US" sz="1500">
                <a:highlight>
                  <a:srgbClr val="FFFFFF"/>
                </a:highlight>
                <a:latin typeface="Arial"/>
                <a:ea typeface="Arial"/>
                <a:cs typeface="Arial"/>
                <a:sym typeface="Arial"/>
              </a:rPr>
              <a:t>, </a:t>
            </a:r>
            <a:r>
              <a:rPr b="1" lang="en-US" sz="1500">
                <a:solidFill>
                  <a:srgbClr val="008080"/>
                </a:solidFill>
                <a:highlight>
                  <a:srgbClr val="FFFFFF"/>
                </a:highlight>
                <a:latin typeface="Arial"/>
                <a:ea typeface="Arial"/>
                <a:cs typeface="Arial"/>
                <a:sym typeface="Arial"/>
              </a:rPr>
              <a:t>'objective'</a:t>
            </a:r>
            <a:r>
              <a:rPr lang="en-US" sz="1500">
                <a:highlight>
                  <a:srgbClr val="FFFFFF"/>
                </a:highlight>
                <a:latin typeface="Arial"/>
                <a:ea typeface="Arial"/>
                <a:cs typeface="Arial"/>
                <a:sym typeface="Arial"/>
              </a:rPr>
              <a:t>:</a:t>
            </a:r>
            <a:r>
              <a:rPr b="1" lang="en-US" sz="1500">
                <a:solidFill>
                  <a:srgbClr val="008080"/>
                </a:solidFill>
                <a:highlight>
                  <a:srgbClr val="FFFFFF"/>
                </a:highlight>
                <a:latin typeface="Arial"/>
                <a:ea typeface="Arial"/>
                <a:cs typeface="Arial"/>
                <a:sym typeface="Arial"/>
              </a:rPr>
              <a:t>'regression'</a:t>
            </a:r>
            <a:r>
              <a:rPr lang="en-US" sz="1500">
                <a:highlight>
                  <a:srgbClr val="FFFFFF"/>
                </a:highlight>
                <a:latin typeface="Arial"/>
                <a:ea typeface="Arial"/>
                <a:cs typeface="Arial"/>
                <a:sym typeface="Arial"/>
              </a:rPr>
              <a:t>,</a:t>
            </a:r>
            <a:r>
              <a:rPr b="1" lang="en-US" sz="1500">
                <a:solidFill>
                  <a:srgbClr val="008080"/>
                </a:solidFill>
                <a:highlight>
                  <a:srgbClr val="FFFFFF"/>
                </a:highlight>
                <a:latin typeface="Arial"/>
                <a:ea typeface="Arial"/>
                <a:cs typeface="Arial"/>
                <a:sym typeface="Arial"/>
              </a:rPr>
              <a:t>'metric'</a:t>
            </a:r>
            <a:r>
              <a:rPr lang="en-US" sz="1500">
                <a:highlight>
                  <a:srgbClr val="FFFFFF"/>
                </a:highlight>
                <a:latin typeface="Arial"/>
                <a:ea typeface="Arial"/>
                <a:cs typeface="Arial"/>
                <a:sym typeface="Arial"/>
              </a:rPr>
              <a:t>: {</a:t>
            </a:r>
            <a:r>
              <a:rPr b="1" lang="en-US" sz="1500">
                <a:solidFill>
                  <a:srgbClr val="008080"/>
                </a:solidFill>
                <a:highlight>
                  <a:srgbClr val="FFFFFF"/>
                </a:highlight>
                <a:latin typeface="Arial"/>
                <a:ea typeface="Arial"/>
                <a:cs typeface="Arial"/>
                <a:sym typeface="Arial"/>
              </a:rPr>
              <a:t>'rmse'</a:t>
            </a:r>
            <a:r>
              <a:rPr lang="en-US" sz="1500">
                <a:highlight>
                  <a:srgbClr val="FFFFFF"/>
                </a:highlight>
                <a:latin typeface="Arial"/>
                <a:ea typeface="Arial"/>
                <a:cs typeface="Arial"/>
                <a:sym typeface="Arial"/>
              </a:rPr>
              <a:t>}, </a:t>
            </a:r>
            <a:r>
              <a:rPr b="1" lang="en-US" sz="1500">
                <a:solidFill>
                  <a:srgbClr val="008080"/>
                </a:solidFill>
                <a:highlight>
                  <a:srgbClr val="FFFFFF"/>
                </a:highlight>
                <a:latin typeface="Arial"/>
                <a:ea typeface="Arial"/>
                <a:cs typeface="Arial"/>
                <a:sym typeface="Arial"/>
              </a:rPr>
              <a:t>'num_leaves'</a:t>
            </a:r>
            <a:r>
              <a:rPr lang="en-US" sz="1500">
                <a:highlight>
                  <a:srgbClr val="FFFFFF"/>
                </a:highlight>
                <a:latin typeface="Arial"/>
                <a:ea typeface="Arial"/>
                <a:cs typeface="Arial"/>
                <a:sym typeface="Arial"/>
              </a:rPr>
              <a:t>: </a:t>
            </a:r>
            <a:r>
              <a:rPr lang="en-US" sz="1500">
                <a:solidFill>
                  <a:srgbClr val="0000FF"/>
                </a:solidFill>
                <a:highlight>
                  <a:srgbClr val="FFFFFF"/>
                </a:highlight>
                <a:latin typeface="Arial"/>
                <a:ea typeface="Arial"/>
                <a:cs typeface="Arial"/>
                <a:sym typeface="Arial"/>
              </a:rPr>
              <a:t>10</a:t>
            </a:r>
            <a:r>
              <a:rPr lang="en-US" sz="1500">
                <a:highlight>
                  <a:srgbClr val="FFFFFF"/>
                </a:highlight>
                <a:latin typeface="Arial"/>
                <a:ea typeface="Arial"/>
                <a:cs typeface="Arial"/>
                <a:sym typeface="Arial"/>
              </a:rPr>
              <a:t>, </a:t>
            </a:r>
            <a:r>
              <a:rPr b="1" lang="en-US" sz="1500">
                <a:solidFill>
                  <a:srgbClr val="008080"/>
                </a:solidFill>
                <a:highlight>
                  <a:srgbClr val="FFFFFF"/>
                </a:highlight>
                <a:latin typeface="Arial"/>
                <a:ea typeface="Arial"/>
                <a:cs typeface="Arial"/>
                <a:sym typeface="Arial"/>
              </a:rPr>
              <a:t>'learning_rate'</a:t>
            </a:r>
            <a:r>
              <a:rPr lang="en-US" sz="1500">
                <a:highlight>
                  <a:srgbClr val="FFFFFF"/>
                </a:highlight>
                <a:latin typeface="Arial"/>
                <a:ea typeface="Arial"/>
                <a:cs typeface="Arial"/>
                <a:sym typeface="Arial"/>
              </a:rPr>
              <a:t>: </a:t>
            </a:r>
            <a:r>
              <a:rPr lang="en-US" sz="1500">
                <a:solidFill>
                  <a:srgbClr val="0000FF"/>
                </a:solidFill>
                <a:highlight>
                  <a:srgbClr val="FFFFFF"/>
                </a:highlight>
                <a:latin typeface="Arial"/>
                <a:ea typeface="Arial"/>
                <a:cs typeface="Arial"/>
                <a:sym typeface="Arial"/>
              </a:rPr>
              <a:t>0.08 </a:t>
            </a:r>
            <a:r>
              <a:rPr lang="en-US" sz="1500">
                <a:highlight>
                  <a:srgbClr val="FFFFFF"/>
                </a:highlight>
                <a:latin typeface="Arial"/>
                <a:ea typeface="Arial"/>
                <a:cs typeface="Arial"/>
                <a:sym typeface="Arial"/>
              </a:rPr>
              <a:t>, </a:t>
            </a:r>
            <a:r>
              <a:rPr b="1" lang="en-US" sz="1500">
                <a:solidFill>
                  <a:srgbClr val="008080"/>
                </a:solidFill>
                <a:highlight>
                  <a:srgbClr val="FFFFFF"/>
                </a:highlight>
                <a:latin typeface="Arial"/>
                <a:ea typeface="Arial"/>
                <a:cs typeface="Arial"/>
                <a:sym typeface="Arial"/>
              </a:rPr>
              <a:t>'feature_fraction'</a:t>
            </a:r>
            <a:r>
              <a:rPr lang="en-US" sz="1500">
                <a:highlight>
                  <a:srgbClr val="FFFFFF"/>
                </a:highlight>
                <a:latin typeface="Arial"/>
                <a:ea typeface="Arial"/>
                <a:cs typeface="Arial"/>
                <a:sym typeface="Arial"/>
              </a:rPr>
              <a:t>: </a:t>
            </a:r>
            <a:r>
              <a:rPr lang="en-US" sz="1500">
                <a:solidFill>
                  <a:srgbClr val="0000FF"/>
                </a:solidFill>
                <a:highlight>
                  <a:srgbClr val="FFFFFF"/>
                </a:highlight>
                <a:latin typeface="Arial"/>
                <a:ea typeface="Arial"/>
                <a:cs typeface="Arial"/>
                <a:sym typeface="Arial"/>
              </a:rPr>
              <a:t>0.7</a:t>
            </a:r>
            <a:r>
              <a:rPr lang="en-US" sz="1500">
                <a:highlight>
                  <a:srgbClr val="FFFFFF"/>
                </a:highlight>
                <a:latin typeface="Arial"/>
                <a:ea typeface="Arial"/>
                <a:cs typeface="Arial"/>
                <a:sym typeface="Arial"/>
              </a:rPr>
              <a:t>, </a:t>
            </a:r>
            <a:r>
              <a:rPr b="1" lang="en-US" sz="1500">
                <a:solidFill>
                  <a:srgbClr val="008080"/>
                </a:solidFill>
                <a:highlight>
                  <a:srgbClr val="FFFFFF"/>
                </a:highlight>
                <a:latin typeface="Arial"/>
                <a:ea typeface="Arial"/>
                <a:cs typeface="Arial"/>
                <a:sym typeface="Arial"/>
              </a:rPr>
              <a:t>'max_depth'</a:t>
            </a:r>
            <a:r>
              <a:rPr lang="en-US" sz="1500">
                <a:highlight>
                  <a:srgbClr val="FFFFFF"/>
                </a:highlight>
                <a:latin typeface="Arial"/>
                <a:ea typeface="Arial"/>
                <a:cs typeface="Arial"/>
                <a:sym typeface="Arial"/>
              </a:rPr>
              <a:t>: </a:t>
            </a:r>
            <a:r>
              <a:rPr lang="en-US" sz="1500">
                <a:solidFill>
                  <a:srgbClr val="0000FF"/>
                </a:solidFill>
                <a:highlight>
                  <a:srgbClr val="FFFFFF"/>
                </a:highlight>
                <a:latin typeface="Arial"/>
                <a:ea typeface="Arial"/>
                <a:cs typeface="Arial"/>
                <a:sym typeface="Arial"/>
              </a:rPr>
              <a:t>10</a:t>
            </a:r>
            <a:r>
              <a:rPr lang="en-US" sz="1500">
                <a:highlight>
                  <a:srgbClr val="FFFFFF"/>
                </a:highlight>
                <a:latin typeface="Arial"/>
                <a:ea typeface="Arial"/>
                <a:cs typeface="Arial"/>
                <a:sym typeface="Arial"/>
              </a:rPr>
              <a:t>, </a:t>
            </a:r>
            <a:r>
              <a:rPr b="1" lang="en-US" sz="1500">
                <a:solidFill>
                  <a:srgbClr val="008080"/>
                </a:solidFill>
                <a:highlight>
                  <a:srgbClr val="FFFFFF"/>
                </a:highlight>
                <a:latin typeface="Arial"/>
                <a:ea typeface="Arial"/>
                <a:cs typeface="Arial"/>
                <a:sym typeface="Arial"/>
              </a:rPr>
              <a:t>'verbose'</a:t>
            </a:r>
            <a:r>
              <a:rPr lang="en-US" sz="1500">
                <a:highlight>
                  <a:srgbClr val="FFFFFF"/>
                </a:highlight>
                <a:latin typeface="Arial"/>
                <a:ea typeface="Arial"/>
                <a:cs typeface="Arial"/>
                <a:sym typeface="Arial"/>
              </a:rPr>
              <a:t>: </a:t>
            </a:r>
            <a:r>
              <a:rPr lang="en-US" sz="1500">
                <a:solidFill>
                  <a:srgbClr val="0000FF"/>
                </a:solidFill>
                <a:highlight>
                  <a:srgbClr val="FFFFFF"/>
                </a:highlight>
                <a:latin typeface="Arial"/>
                <a:ea typeface="Arial"/>
                <a:cs typeface="Arial"/>
                <a:sym typeface="Arial"/>
              </a:rPr>
              <a:t>100</a:t>
            </a:r>
            <a:r>
              <a:rPr lang="en-US" sz="1500">
                <a:highlight>
                  <a:srgbClr val="FFFFFF"/>
                </a:highlight>
                <a:latin typeface="Arial"/>
                <a:ea typeface="Arial"/>
                <a:cs typeface="Arial"/>
                <a:sym typeface="Arial"/>
              </a:rPr>
              <a:t>, </a:t>
            </a:r>
            <a:r>
              <a:rPr b="1" lang="en-US" sz="1500">
                <a:solidFill>
                  <a:srgbClr val="008080"/>
                </a:solidFill>
                <a:highlight>
                  <a:srgbClr val="FFFFFF"/>
                </a:highlight>
                <a:latin typeface="Arial"/>
                <a:ea typeface="Arial"/>
                <a:cs typeface="Arial"/>
                <a:sym typeface="Arial"/>
              </a:rPr>
              <a:t>'num_boost_round'</a:t>
            </a:r>
            <a:r>
              <a:rPr lang="en-US" sz="1500">
                <a:highlight>
                  <a:srgbClr val="FFFFFF"/>
                </a:highlight>
                <a:latin typeface="Arial"/>
                <a:ea typeface="Arial"/>
                <a:cs typeface="Arial"/>
                <a:sym typeface="Arial"/>
              </a:rPr>
              <a:t>:</a:t>
            </a:r>
            <a:r>
              <a:rPr lang="en-US" sz="1500">
                <a:solidFill>
                  <a:srgbClr val="0000FF"/>
                </a:solidFill>
                <a:highlight>
                  <a:srgbClr val="FFFFFF"/>
                </a:highlight>
                <a:latin typeface="Arial"/>
                <a:ea typeface="Arial"/>
                <a:cs typeface="Arial"/>
                <a:sym typeface="Arial"/>
              </a:rPr>
              <a:t>2500</a:t>
            </a:r>
            <a:r>
              <a:rPr lang="en-US" sz="1500">
                <a:highlight>
                  <a:srgbClr val="FFFFFF"/>
                </a:highlight>
                <a:latin typeface="Arial"/>
                <a:ea typeface="Arial"/>
                <a:cs typeface="Arial"/>
                <a:sym typeface="Arial"/>
              </a:rPr>
              <a:t>, </a:t>
            </a:r>
            <a:r>
              <a:rPr b="1" lang="en-US" sz="1500">
                <a:solidFill>
                  <a:srgbClr val="008080"/>
                </a:solidFill>
                <a:highlight>
                  <a:srgbClr val="FFFFFF"/>
                </a:highlight>
                <a:latin typeface="Arial"/>
                <a:ea typeface="Arial"/>
                <a:cs typeface="Arial"/>
                <a:sym typeface="Arial"/>
              </a:rPr>
              <a:t>'early_stopping_rounds'</a:t>
            </a:r>
            <a:r>
              <a:rPr lang="en-US" sz="1500">
                <a:highlight>
                  <a:srgbClr val="FFFFFF"/>
                </a:highlight>
                <a:latin typeface="Arial"/>
                <a:ea typeface="Arial"/>
                <a:cs typeface="Arial"/>
                <a:sym typeface="Arial"/>
              </a:rPr>
              <a:t>:</a:t>
            </a:r>
            <a:r>
              <a:rPr lang="en-US" sz="1500">
                <a:solidFill>
                  <a:srgbClr val="0000FF"/>
                </a:solidFill>
                <a:highlight>
                  <a:srgbClr val="FFFFFF"/>
                </a:highlight>
                <a:latin typeface="Arial"/>
                <a:ea typeface="Arial"/>
                <a:cs typeface="Arial"/>
                <a:sym typeface="Arial"/>
              </a:rPr>
              <a:t>1000</a:t>
            </a:r>
            <a:r>
              <a:rPr lang="en-US" sz="1500">
                <a:highlight>
                  <a:srgbClr val="FFFFFF"/>
                </a:highlight>
                <a:latin typeface="Arial"/>
                <a:ea typeface="Arial"/>
                <a:cs typeface="Arial"/>
                <a:sym typeface="Arial"/>
              </a:rPr>
              <a:t>, </a:t>
            </a:r>
            <a:r>
              <a:rPr b="1" lang="en-US" sz="1500">
                <a:solidFill>
                  <a:srgbClr val="008080"/>
                </a:solidFill>
                <a:highlight>
                  <a:srgbClr val="FFFFFF"/>
                </a:highlight>
                <a:latin typeface="Arial"/>
                <a:ea typeface="Arial"/>
                <a:cs typeface="Arial"/>
                <a:sym typeface="Arial"/>
              </a:rPr>
              <a:t>'nthread'</a:t>
            </a:r>
            <a:r>
              <a:rPr lang="en-US" sz="1500">
                <a:highlight>
                  <a:srgbClr val="FFFFFF"/>
                </a:highlight>
                <a:latin typeface="Arial"/>
                <a:ea typeface="Arial"/>
                <a:cs typeface="Arial"/>
                <a:sym typeface="Arial"/>
              </a:rPr>
              <a:t>:-</a:t>
            </a:r>
            <a:r>
              <a:rPr lang="en-US" sz="1500">
                <a:solidFill>
                  <a:srgbClr val="0000FF"/>
                </a:solidFill>
                <a:highlight>
                  <a:srgbClr val="FFFFFF"/>
                </a:highlight>
                <a:latin typeface="Arial"/>
                <a:ea typeface="Arial"/>
                <a:cs typeface="Arial"/>
                <a:sym typeface="Arial"/>
              </a:rPr>
              <a:t>1</a:t>
            </a:r>
            <a:r>
              <a:rPr lang="en-US" sz="1500">
                <a:highlight>
                  <a:srgbClr val="FFFFFF"/>
                </a:highlight>
                <a:latin typeface="Arial"/>
                <a:ea typeface="Arial"/>
                <a:cs typeface="Arial"/>
                <a:sym typeface="Arial"/>
              </a:rPr>
              <a:t>}</a:t>
            </a:r>
            <a:endParaRPr>
              <a:solidFill>
                <a:srgbClr val="000000"/>
              </a:solidFill>
              <a:latin typeface="Arial"/>
              <a:ea typeface="Arial"/>
              <a:cs typeface="Arial"/>
              <a:sym typeface="Arial"/>
            </a:endParaRPr>
          </a:p>
          <a:p>
            <a:pPr indent="0" lvl="0" marL="457200" rtl="0" algn="l">
              <a:spcBef>
                <a:spcPts val="900"/>
              </a:spcBef>
              <a:spcAft>
                <a:spcPts val="0"/>
              </a:spcAft>
              <a:buNone/>
            </a:pPr>
            <a:r>
              <a:t/>
            </a:r>
            <a:endParaRPr>
              <a:latin typeface="Arial"/>
              <a:ea typeface="Arial"/>
              <a:cs typeface="Arial"/>
              <a:sym typeface="Arial"/>
            </a:endParaRPr>
          </a:p>
          <a:p>
            <a:pPr indent="0" lvl="0" marL="457200" rtl="0" algn="l">
              <a:spcBef>
                <a:spcPts val="900"/>
              </a:spcBef>
              <a:spcAft>
                <a:spcPts val="90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6" name="Shape 206"/>
        <p:cNvGrpSpPr/>
        <p:nvPr/>
      </p:nvGrpSpPr>
      <p:grpSpPr>
        <a:xfrm>
          <a:off x="0" y="0"/>
          <a:ext cx="0" cy="0"/>
          <a:chOff x="0" y="0"/>
          <a:chExt cx="0" cy="0"/>
        </a:xfrm>
      </p:grpSpPr>
      <p:sp>
        <p:nvSpPr>
          <p:cNvPr id="207" name="Google Shape;207;p37"/>
          <p:cNvSpPr txBox="1"/>
          <p:nvPr>
            <p:ph idx="1" type="body"/>
          </p:nvPr>
        </p:nvSpPr>
        <p:spPr>
          <a:xfrm>
            <a:off x="426225" y="202000"/>
            <a:ext cx="9948600" cy="5690400"/>
          </a:xfrm>
          <a:prstGeom prst="rect">
            <a:avLst/>
          </a:prstGeom>
        </p:spPr>
        <p:txBody>
          <a:bodyPr anchorCtr="0" anchor="t" bIns="45700" lIns="91425" spcFirstLastPara="1" rIns="91425" wrap="square" tIns="45700">
            <a:noAutofit/>
          </a:bodyPr>
          <a:lstStyle/>
          <a:p>
            <a:pPr indent="-114300" lvl="0" marL="0" rtl="0" algn="l">
              <a:spcBef>
                <a:spcPts val="1800"/>
              </a:spcBef>
              <a:spcAft>
                <a:spcPts val="0"/>
              </a:spcAft>
              <a:buSzPts val="1800"/>
              <a:buFont typeface="Arial"/>
              <a:buChar char="•"/>
            </a:pPr>
            <a:r>
              <a:rPr b="1" lang="en-US"/>
              <a:t>System Overview / Workflow Overview:</a:t>
            </a:r>
            <a:endParaRPr b="1"/>
          </a:p>
          <a:p>
            <a:pPr indent="0" lvl="0" marL="0" rtl="0" algn="l">
              <a:spcBef>
                <a:spcPts val="1800"/>
              </a:spcBef>
              <a:spcAft>
                <a:spcPts val="0"/>
              </a:spcAft>
              <a:buNone/>
            </a:pPr>
            <a:r>
              <a:t/>
            </a:r>
            <a:endParaRPr/>
          </a:p>
        </p:txBody>
      </p:sp>
      <p:pic>
        <p:nvPicPr>
          <p:cNvPr id="208" name="Google Shape;208;p37" title="DeepWind Video.mov">
            <a:hlinkClick r:id="rId3"/>
          </p:cNvPr>
          <p:cNvPicPr preferRelativeResize="0"/>
          <p:nvPr/>
        </p:nvPicPr>
        <p:blipFill>
          <a:blip r:embed="rId4">
            <a:alphaModFix/>
          </a:blip>
          <a:stretch>
            <a:fillRect/>
          </a:stretch>
        </p:blipFill>
        <p:spPr>
          <a:xfrm>
            <a:off x="1579277" y="1086000"/>
            <a:ext cx="7817425" cy="48859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 name="Shape 98"/>
        <p:cNvGrpSpPr/>
        <p:nvPr/>
      </p:nvGrpSpPr>
      <p:grpSpPr>
        <a:xfrm>
          <a:off x="0" y="0"/>
          <a:ext cx="0" cy="0"/>
          <a:chOff x="0" y="0"/>
          <a:chExt cx="0" cy="0"/>
        </a:xfrm>
      </p:grpSpPr>
      <p:sp>
        <p:nvSpPr>
          <p:cNvPr id="99" name="Google Shape;99;p20"/>
          <p:cNvSpPr txBox="1"/>
          <p:nvPr>
            <p:ph type="title"/>
          </p:nvPr>
        </p:nvSpPr>
        <p:spPr>
          <a:xfrm>
            <a:off x="428900" y="147118"/>
            <a:ext cx="9976104" cy="590931"/>
          </a:xfrm>
          <a:prstGeom prst="rect">
            <a:avLst/>
          </a:prstGeom>
          <a:noFill/>
          <a:ln>
            <a:noFill/>
          </a:ln>
        </p:spPr>
        <p:txBody>
          <a:bodyPr anchorCtr="0" anchor="b" bIns="45700" lIns="91425" spcFirstLastPara="1" rIns="91425" wrap="square" tIns="45700">
            <a:noAutofit/>
          </a:bodyPr>
          <a:lstStyle/>
          <a:p>
            <a:pPr indent="-285750" lvl="0" marL="285750" rtl="0" algn="ctr">
              <a:lnSpc>
                <a:spcPct val="90000"/>
              </a:lnSpc>
              <a:spcBef>
                <a:spcPts val="0"/>
              </a:spcBef>
              <a:spcAft>
                <a:spcPts val="0"/>
              </a:spcAft>
              <a:buNone/>
            </a:pPr>
            <a:r>
              <a:rPr lang="en-US"/>
              <a:t>OUTLINE</a:t>
            </a:r>
            <a:endParaRPr/>
          </a:p>
        </p:txBody>
      </p:sp>
      <p:sp>
        <p:nvSpPr>
          <p:cNvPr id="100" name="Google Shape;100;p20"/>
          <p:cNvSpPr txBox="1"/>
          <p:nvPr>
            <p:ph idx="1" type="body"/>
          </p:nvPr>
        </p:nvSpPr>
        <p:spPr>
          <a:xfrm>
            <a:off x="561906" y="1516012"/>
            <a:ext cx="9948672" cy="3718925"/>
          </a:xfrm>
          <a:prstGeom prst="rect">
            <a:avLst/>
          </a:prstGeom>
          <a:noFill/>
          <a:ln>
            <a:noFill/>
          </a:ln>
        </p:spPr>
        <p:txBody>
          <a:bodyPr anchorCtr="0" anchor="t" bIns="45700" lIns="91425" spcFirstLastPara="1" rIns="91425" wrap="square" tIns="45700">
            <a:noAutofit/>
          </a:bodyPr>
          <a:lstStyle/>
          <a:p>
            <a:pPr indent="-133350" lvl="0" marL="285750" rtl="0" algn="l">
              <a:lnSpc>
                <a:spcPct val="90000"/>
              </a:lnSpc>
              <a:spcBef>
                <a:spcPts val="0"/>
              </a:spcBef>
              <a:spcAft>
                <a:spcPts val="0"/>
              </a:spcAft>
              <a:buSzPts val="2400"/>
              <a:buFont typeface="Arial"/>
              <a:buNone/>
            </a:pPr>
            <a:r>
              <a:t/>
            </a:r>
            <a:endParaRPr sz="2400"/>
          </a:p>
          <a:p>
            <a:pPr indent="-285750" lvl="0" marL="285750" rtl="0" algn="l">
              <a:lnSpc>
                <a:spcPct val="90000"/>
              </a:lnSpc>
              <a:spcBef>
                <a:spcPts val="1800"/>
              </a:spcBef>
              <a:spcAft>
                <a:spcPts val="0"/>
              </a:spcAft>
              <a:buSzPts val="2400"/>
              <a:buFont typeface="Arial"/>
              <a:buChar char="•"/>
            </a:pPr>
            <a:r>
              <a:rPr lang="en-US" sz="2400"/>
              <a:t>Part I: Related work</a:t>
            </a:r>
            <a:endParaRPr sz="2400"/>
          </a:p>
          <a:p>
            <a:pPr indent="-285750" lvl="0" marL="285750" rtl="0" algn="l">
              <a:lnSpc>
                <a:spcPct val="90000"/>
              </a:lnSpc>
              <a:spcBef>
                <a:spcPts val="1800"/>
              </a:spcBef>
              <a:spcAft>
                <a:spcPts val="0"/>
              </a:spcAft>
              <a:buSzPts val="2400"/>
              <a:buFont typeface="Arial"/>
              <a:buChar char="•"/>
            </a:pPr>
            <a:r>
              <a:rPr lang="en-US" sz="2400"/>
              <a:t>Part II: Data Understanding</a:t>
            </a:r>
            <a:endParaRPr/>
          </a:p>
          <a:p>
            <a:pPr indent="-285750" lvl="0" marL="285750" rtl="0" algn="l">
              <a:lnSpc>
                <a:spcPct val="90000"/>
              </a:lnSpc>
              <a:spcBef>
                <a:spcPts val="1800"/>
              </a:spcBef>
              <a:spcAft>
                <a:spcPts val="0"/>
              </a:spcAft>
              <a:buSzPts val="2400"/>
              <a:buFont typeface="Arial"/>
              <a:buChar char="•"/>
            </a:pPr>
            <a:r>
              <a:rPr lang="en-US" sz="2400"/>
              <a:t>Part III: State of the art</a:t>
            </a:r>
            <a:endParaRPr/>
          </a:p>
          <a:p>
            <a:pPr indent="-285750" lvl="0" marL="285750" rtl="0" algn="l">
              <a:lnSpc>
                <a:spcPct val="90000"/>
              </a:lnSpc>
              <a:spcBef>
                <a:spcPts val="1800"/>
              </a:spcBef>
              <a:spcAft>
                <a:spcPts val="0"/>
              </a:spcAft>
              <a:buSzPts val="2400"/>
              <a:buFont typeface="Arial"/>
              <a:buChar char="•"/>
            </a:pPr>
            <a:r>
              <a:rPr lang="en-US" sz="2400"/>
              <a:t>Part IV: Experimental evaluation</a:t>
            </a:r>
            <a:endParaRPr sz="2400"/>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3" name="Shape 213"/>
        <p:cNvGrpSpPr/>
        <p:nvPr/>
      </p:nvGrpSpPr>
      <p:grpSpPr>
        <a:xfrm>
          <a:off x="0" y="0"/>
          <a:ext cx="0" cy="0"/>
          <a:chOff x="0" y="0"/>
          <a:chExt cx="0" cy="0"/>
        </a:xfrm>
      </p:grpSpPr>
      <p:sp>
        <p:nvSpPr>
          <p:cNvPr id="214" name="Google Shape;214;p38"/>
          <p:cNvSpPr txBox="1"/>
          <p:nvPr>
            <p:ph type="title"/>
          </p:nvPr>
        </p:nvSpPr>
        <p:spPr>
          <a:xfrm>
            <a:off x="498348" y="737426"/>
            <a:ext cx="9976200" cy="591000"/>
          </a:xfrm>
          <a:prstGeom prst="rect">
            <a:avLst/>
          </a:prstGeom>
        </p:spPr>
        <p:txBody>
          <a:bodyPr anchorCtr="0" anchor="b" bIns="45700" lIns="91425" spcFirstLastPara="1" rIns="91425" wrap="square" tIns="45700">
            <a:noAutofit/>
          </a:bodyPr>
          <a:lstStyle/>
          <a:p>
            <a:pPr indent="-114300" lvl="0" marL="0" rtl="0" algn="l">
              <a:spcBef>
                <a:spcPts val="1800"/>
              </a:spcBef>
              <a:spcAft>
                <a:spcPts val="0"/>
              </a:spcAft>
              <a:buClr>
                <a:schemeClr val="dk1"/>
              </a:buClr>
              <a:buSzPts val="1800"/>
              <a:buFont typeface="Arial"/>
              <a:buChar char="•"/>
            </a:pPr>
            <a:r>
              <a:rPr lang="en-US" sz="1800"/>
              <a:t>Differ from existing technique/innovations:</a:t>
            </a:r>
            <a:endParaRPr/>
          </a:p>
        </p:txBody>
      </p:sp>
      <p:sp>
        <p:nvSpPr>
          <p:cNvPr id="215" name="Google Shape;215;p38"/>
          <p:cNvSpPr txBox="1"/>
          <p:nvPr>
            <p:ph idx="1" type="body"/>
          </p:nvPr>
        </p:nvSpPr>
        <p:spPr>
          <a:xfrm>
            <a:off x="516750" y="1382573"/>
            <a:ext cx="9948600" cy="4439100"/>
          </a:xfrm>
          <a:prstGeom prst="rect">
            <a:avLst/>
          </a:prstGeom>
        </p:spPr>
        <p:txBody>
          <a:bodyPr anchorCtr="0" anchor="t" bIns="45700" lIns="91425" spcFirstLastPara="1" rIns="91425" wrap="square" tIns="45700">
            <a:noAutofit/>
          </a:bodyPr>
          <a:lstStyle/>
          <a:p>
            <a:pPr indent="-114300" lvl="0" marL="0" rtl="0" algn="l">
              <a:spcBef>
                <a:spcPts val="1800"/>
              </a:spcBef>
              <a:spcAft>
                <a:spcPts val="0"/>
              </a:spcAft>
              <a:buSzPts val="1800"/>
              <a:buChar char="•"/>
            </a:pPr>
            <a:r>
              <a:rPr lang="en-US"/>
              <a:t>Our main problem was to clean the data well and get it into a certain pattern as the dataset was a skewed one with certain vague and missing values so arranging the data well and getting it into a pattern in a way explained in the summary earlier can be considered as a innovative way as we found out a way to use this data rather than deleting some rows</a:t>
            </a:r>
            <a:endParaRPr/>
          </a:p>
          <a:p>
            <a:pPr indent="-114300" lvl="0" marL="0" rtl="0" algn="l">
              <a:spcBef>
                <a:spcPts val="1800"/>
              </a:spcBef>
              <a:spcAft>
                <a:spcPts val="0"/>
              </a:spcAft>
              <a:buSzPts val="1800"/>
              <a:buChar char="•"/>
            </a:pPr>
            <a:r>
              <a:rPr lang="en-US"/>
              <a:t>As this dataset doesn’t contains a good features and getting good features are very important in any dataset to predict the future values, so we added the new features by taking the previous wind speed and wind direction values and this can also be considered innovative as we are making good use of the dataset given and this helps in increasing the accuracy of the model by a huge value.</a:t>
            </a:r>
            <a:endParaRPr/>
          </a:p>
          <a:p>
            <a:pPr indent="-114300" lvl="0" marL="0" rtl="0" algn="l">
              <a:spcBef>
                <a:spcPts val="1800"/>
              </a:spcBef>
              <a:spcAft>
                <a:spcPts val="0"/>
              </a:spcAft>
              <a:buSzPts val="1800"/>
              <a:buChar char="•"/>
            </a:pPr>
            <a:r>
              <a:rPr lang="en-US"/>
              <a:t>Further rather than using Autoencoder technique for predicting the forecast we moved towards Light Gradient Boosting which is pretty efficient and best method for our dataset (in terms of accuracy)</a:t>
            </a:r>
            <a:endParaRPr/>
          </a:p>
          <a:p>
            <a:pPr indent="0" lvl="0" marL="0" rtl="0" algn="l">
              <a:spcBef>
                <a:spcPts val="1800"/>
              </a:spcBef>
              <a:spcAft>
                <a:spcPts val="0"/>
              </a:spcAft>
              <a:buClr>
                <a:schemeClr val="dk2"/>
              </a:buClr>
              <a:buSzPts val="1100"/>
              <a:buFont typeface="Arial"/>
              <a:buNone/>
            </a:pPr>
            <a:r>
              <a:t/>
            </a:r>
            <a:endParaRPr/>
          </a:p>
          <a:p>
            <a:pPr indent="0" lvl="0" marL="0" rtl="0" algn="l">
              <a:spcBef>
                <a:spcPts val="900"/>
              </a:spcBef>
              <a:spcAft>
                <a:spcPts val="90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0" name="Shape 220"/>
        <p:cNvGrpSpPr/>
        <p:nvPr/>
      </p:nvGrpSpPr>
      <p:grpSpPr>
        <a:xfrm>
          <a:off x="0" y="0"/>
          <a:ext cx="0" cy="0"/>
          <a:chOff x="0" y="0"/>
          <a:chExt cx="0" cy="0"/>
        </a:xfrm>
      </p:grpSpPr>
      <p:sp>
        <p:nvSpPr>
          <p:cNvPr id="221" name="Google Shape;221;p39"/>
          <p:cNvSpPr txBox="1"/>
          <p:nvPr>
            <p:ph type="title"/>
          </p:nvPr>
        </p:nvSpPr>
        <p:spPr>
          <a:xfrm>
            <a:off x="498350" y="493775"/>
            <a:ext cx="9976200" cy="834600"/>
          </a:xfrm>
          <a:prstGeom prst="rect">
            <a:avLst/>
          </a:prstGeom>
        </p:spPr>
        <p:txBody>
          <a:bodyPr anchorCtr="0" anchor="b" bIns="45700" lIns="91425" spcFirstLastPara="1" rIns="91425" wrap="square" tIns="45700">
            <a:noAutofit/>
          </a:bodyPr>
          <a:lstStyle/>
          <a:p>
            <a:pPr indent="-114300" lvl="0" marL="0" rtl="0" algn="l">
              <a:spcBef>
                <a:spcPts val="1800"/>
              </a:spcBef>
              <a:spcAft>
                <a:spcPts val="0"/>
              </a:spcAft>
              <a:buClr>
                <a:schemeClr val="dk1"/>
              </a:buClr>
              <a:buSzPts val="1800"/>
              <a:buFont typeface="Arial"/>
              <a:buChar char="•"/>
            </a:pPr>
            <a:r>
              <a:rPr lang="en-US" sz="1800"/>
              <a:t>GPU utilization for training and inferencing</a:t>
            </a:r>
            <a:endParaRPr/>
          </a:p>
        </p:txBody>
      </p:sp>
      <p:sp>
        <p:nvSpPr>
          <p:cNvPr id="222" name="Google Shape;222;p39"/>
          <p:cNvSpPr txBox="1"/>
          <p:nvPr>
            <p:ph idx="1" type="body"/>
          </p:nvPr>
        </p:nvSpPr>
        <p:spPr>
          <a:xfrm>
            <a:off x="516750" y="1866300"/>
            <a:ext cx="9948600" cy="3600900"/>
          </a:xfrm>
          <a:prstGeom prst="rect">
            <a:avLst/>
          </a:prstGeom>
        </p:spPr>
        <p:txBody>
          <a:bodyPr anchorCtr="0" anchor="t" bIns="45700" lIns="91425" spcFirstLastPara="1" rIns="91425" wrap="square" tIns="45700">
            <a:noAutofit/>
          </a:bodyPr>
          <a:lstStyle/>
          <a:p>
            <a:pPr indent="-342900" lvl="0" marL="457200" rtl="0" algn="l">
              <a:spcBef>
                <a:spcPts val="900"/>
              </a:spcBef>
              <a:spcAft>
                <a:spcPts val="0"/>
              </a:spcAft>
              <a:buSzPts val="1800"/>
              <a:buChar char="●"/>
            </a:pPr>
            <a:r>
              <a:rPr lang="en-US"/>
              <a:t>For this project statement, the usage of GPU was done effectively and efficiently.</a:t>
            </a:r>
            <a:endParaRPr/>
          </a:p>
          <a:p>
            <a:pPr indent="-342900" lvl="0" marL="457200" rtl="0" algn="l">
              <a:spcBef>
                <a:spcPts val="0"/>
              </a:spcBef>
              <a:spcAft>
                <a:spcPts val="0"/>
              </a:spcAft>
              <a:buSzPts val="1800"/>
              <a:buChar char="●"/>
            </a:pPr>
            <a:r>
              <a:rPr lang="en-US"/>
              <a:t>Training was done by loading the modules cuda/9.0 and cuDNN in a python script file and using the SLURM Scheduler and SLURM Commands.</a:t>
            </a:r>
            <a:endParaRPr/>
          </a:p>
          <a:p>
            <a:pPr indent="-342900" lvl="0" marL="457200" rtl="0" algn="l">
              <a:spcBef>
                <a:spcPts val="0"/>
              </a:spcBef>
              <a:spcAft>
                <a:spcPts val="0"/>
              </a:spcAft>
              <a:buSzPts val="1800"/>
              <a:buChar char="●"/>
            </a:pPr>
            <a:r>
              <a:rPr lang="en-US"/>
              <a:t>Using ‘sbatch’ command, the job was submitted from login node.</a:t>
            </a:r>
            <a:endParaRPr/>
          </a:p>
          <a:p>
            <a:pPr indent="-342900" lvl="0" marL="457200" rtl="0" algn="l">
              <a:spcBef>
                <a:spcPts val="0"/>
              </a:spcBef>
              <a:spcAft>
                <a:spcPts val="0"/>
              </a:spcAft>
              <a:buSzPts val="1800"/>
              <a:buChar char="●"/>
            </a:pPr>
            <a:r>
              <a:rPr lang="en-US"/>
              <a:t>Upon completion of the job, the output was checked and the parameters/hyperparameters were tuned to obtain promising results.</a:t>
            </a:r>
            <a:endParaRPr/>
          </a:p>
          <a:p>
            <a:pPr indent="-342900" lvl="0" marL="457200" rtl="0" algn="l">
              <a:spcBef>
                <a:spcPts val="0"/>
              </a:spcBef>
              <a:spcAft>
                <a:spcPts val="0"/>
              </a:spcAft>
              <a:buSzPts val="1800"/>
              <a:buChar char="●"/>
            </a:pPr>
            <a:r>
              <a:rPr lang="en-US"/>
              <a:t>Once good Validation Accuracy and Root Mean Square Error (RMSE) were achieved, the model was saved/pickled for further use.</a:t>
            </a:r>
            <a:endParaRPr/>
          </a:p>
          <a:p>
            <a:pPr indent="-342900" lvl="0" marL="457200" rtl="0" algn="l">
              <a:spcBef>
                <a:spcPts val="0"/>
              </a:spcBef>
              <a:spcAft>
                <a:spcPts val="0"/>
              </a:spcAft>
              <a:buSzPts val="1800"/>
              <a:buChar char="●"/>
            </a:pPr>
            <a:r>
              <a:rPr lang="en-US"/>
              <a:t>For inferencing, this pickled model was used to avoid the usage of overhead computational resources.</a:t>
            </a:r>
            <a:endParaRPr/>
          </a:p>
          <a:p>
            <a:pPr indent="-342900" lvl="0" marL="457200" rtl="0" algn="l">
              <a:spcBef>
                <a:spcPts val="0"/>
              </a:spcBef>
              <a:spcAft>
                <a:spcPts val="0"/>
              </a:spcAft>
              <a:buSzPts val="1800"/>
              <a:buChar char="●"/>
            </a:pPr>
            <a:r>
              <a:rPr lang="en-US"/>
              <a:t>It was made sure that the GPU was utilized in the most efficient manner.</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6" name="Shape 226"/>
        <p:cNvGrpSpPr/>
        <p:nvPr/>
      </p:nvGrpSpPr>
      <p:grpSpPr>
        <a:xfrm>
          <a:off x="0" y="0"/>
          <a:ext cx="0" cy="0"/>
          <a:chOff x="0" y="0"/>
          <a:chExt cx="0" cy="0"/>
        </a:xfrm>
      </p:grpSpPr>
      <p:sp>
        <p:nvSpPr>
          <p:cNvPr id="227" name="Google Shape;227;p40"/>
          <p:cNvSpPr txBox="1"/>
          <p:nvPr>
            <p:ph type="title"/>
          </p:nvPr>
        </p:nvSpPr>
        <p:spPr>
          <a:xfrm>
            <a:off x="498348" y="394526"/>
            <a:ext cx="9976104" cy="590931"/>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None/>
            </a:pPr>
            <a:r>
              <a:rPr lang="en-US"/>
              <a:t>SUMMARY: FUTURE DIRECTIONS</a:t>
            </a:r>
            <a:endParaRPr/>
          </a:p>
        </p:txBody>
      </p:sp>
      <p:sp>
        <p:nvSpPr>
          <p:cNvPr id="228" name="Google Shape;228;p40"/>
          <p:cNvSpPr txBox="1"/>
          <p:nvPr>
            <p:ph idx="1" type="body"/>
          </p:nvPr>
        </p:nvSpPr>
        <p:spPr>
          <a:xfrm>
            <a:off x="636225" y="1242675"/>
            <a:ext cx="9948600" cy="4626300"/>
          </a:xfrm>
          <a:prstGeom prst="rect">
            <a:avLst/>
          </a:prstGeom>
          <a:noFill/>
          <a:ln>
            <a:noFill/>
          </a:ln>
        </p:spPr>
        <p:txBody>
          <a:bodyPr anchorCtr="0" anchor="t" bIns="45700" lIns="91425" spcFirstLastPara="1" rIns="91425" wrap="square" tIns="45700">
            <a:noAutofit/>
          </a:bodyPr>
          <a:lstStyle/>
          <a:p>
            <a:pPr indent="-342900" lvl="0" marL="457200" rtl="0" algn="l">
              <a:lnSpc>
                <a:spcPct val="100000"/>
              </a:lnSpc>
              <a:spcBef>
                <a:spcPts val="1800"/>
              </a:spcBef>
              <a:spcAft>
                <a:spcPts val="0"/>
              </a:spcAft>
              <a:buSzPts val="1800"/>
              <a:buChar char="●"/>
            </a:pPr>
            <a:r>
              <a:rPr lang="en-US"/>
              <a:t>We will future try to increase the accuracy of the model by studying and understanding more about the data and improving our Light Gradient Boosting Model.</a:t>
            </a:r>
            <a:endParaRPr/>
          </a:p>
          <a:p>
            <a:pPr indent="-342900" lvl="0" marL="457200" rtl="0" algn="l">
              <a:lnSpc>
                <a:spcPct val="100000"/>
              </a:lnSpc>
              <a:spcBef>
                <a:spcPts val="0"/>
              </a:spcBef>
              <a:spcAft>
                <a:spcPts val="0"/>
              </a:spcAft>
              <a:buSzPts val="1800"/>
              <a:buChar char="●"/>
            </a:pPr>
            <a:r>
              <a:rPr lang="en-US"/>
              <a:t>We will also try Ensemble models like stacking. </a:t>
            </a:r>
            <a:endParaRPr/>
          </a:p>
          <a:p>
            <a:pPr indent="0" lvl="0" marL="0" rtl="0" algn="l">
              <a:lnSpc>
                <a:spcPct val="90000"/>
              </a:lnSpc>
              <a:spcBef>
                <a:spcPts val="1800"/>
              </a:spcBef>
              <a:spcAft>
                <a:spcPts val="0"/>
              </a:spcAft>
              <a:buNone/>
            </a:pPr>
            <a:r>
              <a:rPr b="1" lang="en-US" sz="2400"/>
              <a:t>           What exactly is Ensemble Learning?</a:t>
            </a:r>
            <a:endParaRPr b="1" sz="2400"/>
          </a:p>
          <a:p>
            <a:pPr indent="-342900" lvl="0" marL="457200" rtl="0" algn="l">
              <a:lnSpc>
                <a:spcPct val="100000"/>
              </a:lnSpc>
              <a:spcBef>
                <a:spcPts val="1800"/>
              </a:spcBef>
              <a:spcAft>
                <a:spcPts val="0"/>
              </a:spcAft>
              <a:buSzPts val="1800"/>
              <a:buFont typeface="Cambria"/>
              <a:buChar char="●"/>
            </a:pPr>
            <a:r>
              <a:rPr lang="en-US">
                <a:latin typeface="Cambria"/>
                <a:ea typeface="Cambria"/>
                <a:cs typeface="Cambria"/>
                <a:sym typeface="Cambria"/>
              </a:rPr>
              <a:t>Ensemble learning helps improve machine learning results by combining several models. This approach allows the production of better predictive performance compared to a single model. </a:t>
            </a:r>
            <a:endParaRPr>
              <a:latin typeface="Cambria"/>
              <a:ea typeface="Cambria"/>
              <a:cs typeface="Cambria"/>
              <a:sym typeface="Cambria"/>
            </a:endParaRPr>
          </a:p>
          <a:p>
            <a:pPr indent="-342900" lvl="0" marL="457200" rtl="0" algn="l">
              <a:lnSpc>
                <a:spcPct val="100000"/>
              </a:lnSpc>
              <a:spcBef>
                <a:spcPts val="0"/>
              </a:spcBef>
              <a:spcAft>
                <a:spcPts val="0"/>
              </a:spcAft>
              <a:buSzPts val="1800"/>
              <a:buFont typeface="Cambria"/>
              <a:buChar char="●"/>
            </a:pPr>
            <a:r>
              <a:rPr lang="en-US">
                <a:latin typeface="Cambria"/>
                <a:ea typeface="Cambria"/>
                <a:cs typeface="Cambria"/>
                <a:sym typeface="Cambria"/>
              </a:rPr>
              <a:t>That is why ensemble methods placed first in many prestigious machine learning competitions, such as the Netflix Competition, KDD 2009, and Kaggle.Ensemble learning is a machine learning paradigm where multiple models (often called “weak learners”) are trained to solve the same problem and combined to get better results.</a:t>
            </a:r>
            <a:endParaRPr>
              <a:latin typeface="Cambria"/>
              <a:ea typeface="Cambria"/>
              <a:cs typeface="Cambria"/>
              <a:sym typeface="Cambria"/>
            </a:endParaRPr>
          </a:p>
          <a:p>
            <a:pPr indent="-342900" lvl="0" marL="457200" rtl="0" algn="l">
              <a:lnSpc>
                <a:spcPct val="100000"/>
              </a:lnSpc>
              <a:spcBef>
                <a:spcPts val="0"/>
              </a:spcBef>
              <a:spcAft>
                <a:spcPts val="0"/>
              </a:spcAft>
              <a:buSzPts val="1800"/>
              <a:buFont typeface="Cambria"/>
              <a:buChar char="●"/>
            </a:pPr>
            <a:r>
              <a:rPr lang="en-US">
                <a:latin typeface="Cambria"/>
                <a:ea typeface="Cambria"/>
                <a:cs typeface="Cambria"/>
                <a:sym typeface="Cambria"/>
              </a:rPr>
              <a:t>The main hypothesis is that when weak models are correctly combined we can obtain more accurate and/or robust models.</a:t>
            </a:r>
            <a:endParaRPr>
              <a:latin typeface="Cambria"/>
              <a:ea typeface="Cambria"/>
              <a:cs typeface="Cambria"/>
              <a:sym typeface="Cambria"/>
            </a:endParaRPr>
          </a:p>
          <a:p>
            <a:pPr indent="0" lvl="0" marL="0" rtl="0" algn="l">
              <a:lnSpc>
                <a:spcPct val="90000"/>
              </a:lnSpc>
              <a:spcBef>
                <a:spcPts val="1800"/>
              </a:spcBef>
              <a:spcAft>
                <a:spcPts val="0"/>
              </a:spcAft>
              <a:buNone/>
            </a:pPr>
            <a:r>
              <a:t/>
            </a:r>
            <a:endParaRPr/>
          </a:p>
          <a:p>
            <a:pPr indent="0" lvl="0" marL="0" rtl="0" algn="l">
              <a:lnSpc>
                <a:spcPct val="90000"/>
              </a:lnSpc>
              <a:spcBef>
                <a:spcPts val="1800"/>
              </a:spcBef>
              <a:spcAft>
                <a:spcPts val="0"/>
              </a:spcAft>
              <a:buClr>
                <a:schemeClr val="dk1"/>
              </a:buClr>
              <a:buSzPts val="1800"/>
              <a:buFont typeface="Trebuchet MS"/>
              <a:buNone/>
            </a:pPr>
            <a:r>
              <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3" name="Shape 233"/>
        <p:cNvGrpSpPr/>
        <p:nvPr/>
      </p:nvGrpSpPr>
      <p:grpSpPr>
        <a:xfrm>
          <a:off x="0" y="0"/>
          <a:ext cx="0" cy="0"/>
          <a:chOff x="0" y="0"/>
          <a:chExt cx="0" cy="0"/>
        </a:xfrm>
      </p:grpSpPr>
      <p:sp>
        <p:nvSpPr>
          <p:cNvPr id="234" name="Google Shape;234;p41"/>
          <p:cNvSpPr txBox="1"/>
          <p:nvPr>
            <p:ph type="title"/>
          </p:nvPr>
        </p:nvSpPr>
        <p:spPr>
          <a:xfrm>
            <a:off x="588875" y="288025"/>
            <a:ext cx="9976200" cy="8865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US"/>
              <a:t>   What is Stacking?</a:t>
            </a:r>
            <a:endParaRPr/>
          </a:p>
        </p:txBody>
      </p:sp>
      <p:sp>
        <p:nvSpPr>
          <p:cNvPr id="235" name="Google Shape;235;p41"/>
          <p:cNvSpPr txBox="1"/>
          <p:nvPr>
            <p:ph idx="1" type="body"/>
          </p:nvPr>
        </p:nvSpPr>
        <p:spPr>
          <a:xfrm>
            <a:off x="516750" y="1267350"/>
            <a:ext cx="5352900" cy="4554300"/>
          </a:xfrm>
          <a:prstGeom prst="rect">
            <a:avLst/>
          </a:prstGeom>
        </p:spPr>
        <p:txBody>
          <a:bodyPr anchorCtr="0" anchor="t" bIns="45700" lIns="91425" spcFirstLastPara="1" rIns="91425" wrap="square" tIns="45700">
            <a:noAutofit/>
          </a:bodyPr>
          <a:lstStyle/>
          <a:p>
            <a:pPr indent="-342900" lvl="0" marL="457200" rtl="0" algn="l">
              <a:lnSpc>
                <a:spcPct val="115000"/>
              </a:lnSpc>
              <a:spcBef>
                <a:spcPts val="1200"/>
              </a:spcBef>
              <a:spcAft>
                <a:spcPts val="0"/>
              </a:spcAft>
              <a:buSzPts val="1800"/>
              <a:buChar char="●"/>
            </a:pPr>
            <a:r>
              <a:rPr lang="en-US"/>
              <a:t>Stacking is an ensemble learning technique that combines multiple classification or regression models via a meta-classifier or a meta-regressor. The base level models are trained based on a complete training set, then the meta-model is trained on the outputs of the base level model as features.</a:t>
            </a:r>
            <a:endParaRPr/>
          </a:p>
          <a:p>
            <a:pPr indent="-342900" lvl="0" marL="457200" rtl="0" algn="l">
              <a:lnSpc>
                <a:spcPct val="115000"/>
              </a:lnSpc>
              <a:spcBef>
                <a:spcPts val="0"/>
              </a:spcBef>
              <a:spcAft>
                <a:spcPts val="0"/>
              </a:spcAft>
              <a:buSzPts val="1800"/>
              <a:buChar char="●"/>
            </a:pPr>
            <a:r>
              <a:rPr lang="en-US"/>
              <a:t>The base level often consists of different learning algorithms and therefore stacking ensembles are often heterogeneous. The algorithm  summarizes stacking.</a:t>
            </a:r>
            <a:endParaRPr/>
          </a:p>
          <a:p>
            <a:pPr indent="0" lvl="0" marL="457200" rtl="0" algn="l">
              <a:spcBef>
                <a:spcPts val="1200"/>
              </a:spcBef>
              <a:spcAft>
                <a:spcPts val="900"/>
              </a:spcAft>
              <a:buNone/>
            </a:pPr>
            <a:r>
              <a:t/>
            </a:r>
            <a:endParaRPr/>
          </a:p>
        </p:txBody>
      </p:sp>
      <p:pic>
        <p:nvPicPr>
          <p:cNvPr id="236" name="Google Shape;236;p41"/>
          <p:cNvPicPr preferRelativeResize="0"/>
          <p:nvPr/>
        </p:nvPicPr>
        <p:blipFill rotWithShape="1">
          <a:blip r:embed="rId3">
            <a:alphaModFix/>
          </a:blip>
          <a:srcRect b="0" l="0" r="8750" t="0"/>
          <a:stretch/>
        </p:blipFill>
        <p:spPr>
          <a:xfrm>
            <a:off x="5809900" y="1591875"/>
            <a:ext cx="4884800" cy="39052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1" name="Shape 241"/>
        <p:cNvGrpSpPr/>
        <p:nvPr/>
      </p:nvGrpSpPr>
      <p:grpSpPr>
        <a:xfrm>
          <a:off x="0" y="0"/>
          <a:ext cx="0" cy="0"/>
          <a:chOff x="0" y="0"/>
          <a:chExt cx="0" cy="0"/>
        </a:xfrm>
      </p:grpSpPr>
      <p:sp>
        <p:nvSpPr>
          <p:cNvPr id="242" name="Google Shape;242;p42"/>
          <p:cNvSpPr txBox="1"/>
          <p:nvPr>
            <p:ph idx="1" type="body"/>
          </p:nvPr>
        </p:nvSpPr>
        <p:spPr>
          <a:xfrm>
            <a:off x="352150" y="457096"/>
            <a:ext cx="9948600" cy="5147400"/>
          </a:xfrm>
          <a:prstGeom prst="rect">
            <a:avLst/>
          </a:prstGeom>
        </p:spPr>
        <p:txBody>
          <a:bodyPr anchorCtr="0" anchor="t" bIns="45700" lIns="91425" spcFirstLastPara="1" rIns="91425" wrap="square" tIns="45700">
            <a:noAutofit/>
          </a:bodyPr>
          <a:lstStyle/>
          <a:p>
            <a:pPr indent="0" lvl="0" marL="0" rtl="0" algn="l">
              <a:lnSpc>
                <a:spcPct val="115000"/>
              </a:lnSpc>
              <a:spcBef>
                <a:spcPts val="1200"/>
              </a:spcBef>
              <a:spcAft>
                <a:spcPts val="0"/>
              </a:spcAft>
              <a:buClr>
                <a:schemeClr val="dk2"/>
              </a:buClr>
              <a:buSzPts val="1100"/>
              <a:buFont typeface="Arial"/>
              <a:buNone/>
            </a:pPr>
            <a:r>
              <a:rPr lang="en-US"/>
              <a:t>A simplified version is as follows:</a:t>
            </a:r>
            <a:endParaRPr/>
          </a:p>
          <a:p>
            <a:pPr indent="-298450" lvl="0" marL="457200" rtl="0" algn="l">
              <a:lnSpc>
                <a:spcPct val="100000"/>
              </a:lnSpc>
              <a:spcBef>
                <a:spcPts val="1200"/>
              </a:spcBef>
              <a:spcAft>
                <a:spcPts val="0"/>
              </a:spcAft>
              <a:buClr>
                <a:schemeClr val="dk2"/>
              </a:buClr>
              <a:buSzPts val="1100"/>
              <a:buFont typeface="Arial"/>
              <a:buAutoNum type="arabicPeriod"/>
            </a:pPr>
            <a:r>
              <a:rPr lang="en-US"/>
              <a:t>Split training set into several folds.</a:t>
            </a:r>
            <a:endParaRPr/>
          </a:p>
          <a:p>
            <a:pPr indent="-298450" lvl="0" marL="457200" rtl="0" algn="l">
              <a:lnSpc>
                <a:spcPct val="115000"/>
              </a:lnSpc>
              <a:spcBef>
                <a:spcPts val="0"/>
              </a:spcBef>
              <a:spcAft>
                <a:spcPts val="0"/>
              </a:spcAft>
              <a:buClr>
                <a:schemeClr val="dk2"/>
              </a:buClr>
              <a:buSzPts val="1100"/>
              <a:buFont typeface="Arial"/>
              <a:buAutoNum type="arabicPeriod"/>
            </a:pPr>
            <a:r>
              <a:rPr lang="en-US"/>
              <a:t>Train each model in the different folds, and predict on the splitted training data</a:t>
            </a:r>
            <a:endParaRPr/>
          </a:p>
          <a:p>
            <a:pPr indent="-298450" lvl="0" marL="457200" rtl="0" algn="l">
              <a:lnSpc>
                <a:spcPct val="115000"/>
              </a:lnSpc>
              <a:spcBef>
                <a:spcPts val="0"/>
              </a:spcBef>
              <a:spcAft>
                <a:spcPts val="0"/>
              </a:spcAft>
              <a:buClr>
                <a:schemeClr val="dk2"/>
              </a:buClr>
              <a:buSzPts val="1100"/>
              <a:buFont typeface="Arial"/>
              <a:buAutoNum type="arabicPeriod"/>
            </a:pPr>
            <a:r>
              <a:rPr lang="en-US"/>
              <a:t>Setup a simple machine learning algorithm, such as linear regression</a:t>
            </a:r>
            <a:endParaRPr/>
          </a:p>
          <a:p>
            <a:pPr indent="-298450" lvl="0" marL="457200" rtl="0" algn="l">
              <a:lnSpc>
                <a:spcPct val="115000"/>
              </a:lnSpc>
              <a:spcBef>
                <a:spcPts val="0"/>
              </a:spcBef>
              <a:spcAft>
                <a:spcPts val="0"/>
              </a:spcAft>
              <a:buClr>
                <a:schemeClr val="dk2"/>
              </a:buClr>
              <a:buSzPts val="1100"/>
              <a:buFont typeface="Arial"/>
              <a:buAutoNum type="arabicPeriod"/>
            </a:pPr>
            <a:r>
              <a:rPr lang="en-US"/>
              <a:t>Use the trained weights from each model as a feature for the regression</a:t>
            </a:r>
            <a:endParaRPr/>
          </a:p>
          <a:p>
            <a:pPr indent="-298450" lvl="0" marL="457200" rtl="0" algn="l">
              <a:lnSpc>
                <a:spcPct val="115000"/>
              </a:lnSpc>
              <a:spcBef>
                <a:spcPts val="0"/>
              </a:spcBef>
              <a:spcAft>
                <a:spcPts val="0"/>
              </a:spcAft>
              <a:buClr>
                <a:schemeClr val="dk2"/>
              </a:buClr>
              <a:buSzPts val="1100"/>
              <a:buFont typeface="Arial"/>
              <a:buAutoNum type="arabicPeriod"/>
            </a:pPr>
            <a:r>
              <a:rPr lang="en-US"/>
              <a:t>Use the original train data set target as the target for the  regression</a:t>
            </a:r>
            <a:endParaRPr/>
          </a:p>
          <a:p>
            <a:pPr indent="0" lvl="0" marL="0" rtl="0" algn="l">
              <a:lnSpc>
                <a:spcPct val="115000"/>
              </a:lnSpc>
              <a:spcBef>
                <a:spcPts val="1200"/>
              </a:spcBef>
              <a:spcAft>
                <a:spcPts val="0"/>
              </a:spcAft>
              <a:buNone/>
            </a:pPr>
            <a:r>
              <a:t/>
            </a:r>
            <a:endParaRPr/>
          </a:p>
          <a:p>
            <a:pPr indent="0" lvl="0" marL="0" rtl="0" algn="l">
              <a:spcBef>
                <a:spcPts val="1200"/>
              </a:spcBef>
              <a:spcAft>
                <a:spcPts val="900"/>
              </a:spcAft>
              <a:buNone/>
            </a:pPr>
            <a:r>
              <a:t/>
            </a:r>
            <a:endParaRPr/>
          </a:p>
        </p:txBody>
      </p:sp>
      <p:pic>
        <p:nvPicPr>
          <p:cNvPr id="243" name="Google Shape;243;p42"/>
          <p:cNvPicPr preferRelativeResize="0"/>
          <p:nvPr/>
        </p:nvPicPr>
        <p:blipFill>
          <a:blip r:embed="rId3">
            <a:alphaModFix/>
          </a:blip>
          <a:stretch>
            <a:fillRect/>
          </a:stretch>
        </p:blipFill>
        <p:spPr>
          <a:xfrm>
            <a:off x="2098550" y="2726550"/>
            <a:ext cx="6006651" cy="3396301"/>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8" name="Shape 248"/>
        <p:cNvGrpSpPr/>
        <p:nvPr/>
      </p:nvGrpSpPr>
      <p:grpSpPr>
        <a:xfrm>
          <a:off x="0" y="0"/>
          <a:ext cx="0" cy="0"/>
          <a:chOff x="0" y="0"/>
          <a:chExt cx="0" cy="0"/>
        </a:xfrm>
      </p:grpSpPr>
      <p:sp>
        <p:nvSpPr>
          <p:cNvPr id="249" name="Google Shape;249;p43"/>
          <p:cNvSpPr txBox="1"/>
          <p:nvPr>
            <p:ph type="title"/>
          </p:nvPr>
        </p:nvSpPr>
        <p:spPr>
          <a:xfrm>
            <a:off x="498298" y="2790601"/>
            <a:ext cx="9976200" cy="5910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None/>
            </a:pPr>
            <a:r>
              <a:rPr lang="en-US"/>
              <a:t>THANK YOU</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 name="Shape 104"/>
        <p:cNvGrpSpPr/>
        <p:nvPr/>
      </p:nvGrpSpPr>
      <p:grpSpPr>
        <a:xfrm>
          <a:off x="0" y="0"/>
          <a:ext cx="0" cy="0"/>
          <a:chOff x="0" y="0"/>
          <a:chExt cx="0" cy="0"/>
        </a:xfrm>
      </p:grpSpPr>
      <p:sp>
        <p:nvSpPr>
          <p:cNvPr id="105" name="Google Shape;105;p21"/>
          <p:cNvSpPr txBox="1"/>
          <p:nvPr>
            <p:ph type="title"/>
          </p:nvPr>
        </p:nvSpPr>
        <p:spPr>
          <a:xfrm>
            <a:off x="530215" y="196769"/>
            <a:ext cx="9976104" cy="715267"/>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None/>
            </a:pPr>
            <a:r>
              <a:rPr lang="en-US"/>
              <a:t>PART I: RELATED WORKS</a:t>
            </a:r>
            <a:endParaRPr/>
          </a:p>
        </p:txBody>
      </p:sp>
      <p:sp>
        <p:nvSpPr>
          <p:cNvPr id="106" name="Google Shape;106;p21"/>
          <p:cNvSpPr txBox="1"/>
          <p:nvPr>
            <p:ph idx="1" type="body"/>
          </p:nvPr>
        </p:nvSpPr>
        <p:spPr>
          <a:xfrm>
            <a:off x="471600" y="912025"/>
            <a:ext cx="9948600" cy="5260200"/>
          </a:xfrm>
          <a:prstGeom prst="rect">
            <a:avLst/>
          </a:prstGeom>
          <a:noFill/>
          <a:ln>
            <a:noFill/>
          </a:ln>
        </p:spPr>
        <p:txBody>
          <a:bodyPr anchorCtr="0" anchor="t" bIns="45700" lIns="91425" spcFirstLastPara="1" rIns="91425" wrap="square" tIns="45700">
            <a:noAutofit/>
          </a:bodyPr>
          <a:lstStyle/>
          <a:p>
            <a:pPr indent="-342900" lvl="0" marL="457200" rtl="0" algn="l">
              <a:lnSpc>
                <a:spcPct val="120000"/>
              </a:lnSpc>
              <a:spcBef>
                <a:spcPts val="1800"/>
              </a:spcBef>
              <a:spcAft>
                <a:spcPts val="0"/>
              </a:spcAft>
              <a:buSzPts val="1800"/>
              <a:buChar char="●"/>
            </a:pPr>
            <a:r>
              <a:rPr lang="en-US"/>
              <a:t>One of the algorithms which have been previously deployed and tested for wind speed prediction is the Autoencoders.</a:t>
            </a:r>
            <a:endParaRPr/>
          </a:p>
          <a:p>
            <a:pPr indent="-342900" lvl="0" marL="457200" rtl="0" algn="l">
              <a:lnSpc>
                <a:spcPct val="120000"/>
              </a:lnSpc>
              <a:spcBef>
                <a:spcPts val="0"/>
              </a:spcBef>
              <a:spcAft>
                <a:spcPts val="0"/>
              </a:spcAft>
              <a:buSzPts val="1800"/>
              <a:buChar char="●"/>
            </a:pPr>
            <a:r>
              <a:rPr lang="en-US"/>
              <a:t>Autoencoders generate a compressed low-dimensional structural representation of the time series </a:t>
            </a:r>
            <a:endParaRPr/>
          </a:p>
          <a:p>
            <a:pPr indent="-342900" lvl="0" marL="457200" rtl="0" algn="l">
              <a:lnSpc>
                <a:spcPct val="120000"/>
              </a:lnSpc>
              <a:spcBef>
                <a:spcPts val="0"/>
              </a:spcBef>
              <a:spcAft>
                <a:spcPts val="0"/>
              </a:spcAft>
              <a:buSzPts val="1800"/>
              <a:buChar char="●"/>
            </a:pPr>
            <a:r>
              <a:rPr lang="en-US"/>
              <a:t>Feature representations are learnt using a particular kind of deep learning algorithm called stacked autoencoders</a:t>
            </a:r>
            <a:endParaRPr/>
          </a:p>
          <a:p>
            <a:pPr indent="-342900" lvl="0" marL="457200" rtl="0" algn="l">
              <a:lnSpc>
                <a:spcPct val="120000"/>
              </a:lnSpc>
              <a:spcBef>
                <a:spcPts val="0"/>
              </a:spcBef>
              <a:spcAft>
                <a:spcPts val="0"/>
              </a:spcAft>
              <a:buSzPts val="1800"/>
              <a:buChar char="●"/>
            </a:pPr>
            <a:r>
              <a:rPr lang="en-US"/>
              <a:t>A stacked autoencoder obtains structural representations (i.e. features) at multiple stages by repeated application of autoencoders on the compressed feature space.</a:t>
            </a:r>
            <a:endParaRPr/>
          </a:p>
          <a:p>
            <a:pPr indent="-342900" lvl="0" marL="457200" rtl="0" algn="l">
              <a:lnSpc>
                <a:spcPct val="120000"/>
              </a:lnSpc>
              <a:spcBef>
                <a:spcPts val="0"/>
              </a:spcBef>
              <a:spcAft>
                <a:spcPts val="0"/>
              </a:spcAft>
              <a:buSzPts val="1800"/>
              <a:buChar char="●"/>
            </a:pPr>
            <a:r>
              <a:rPr lang="en-US"/>
              <a:t>Supervised learning algorithms are trained on the compressed feature space.</a:t>
            </a:r>
            <a:endParaRPr/>
          </a:p>
          <a:p>
            <a:pPr indent="-342900" lvl="0" marL="457200" rtl="0" algn="l">
              <a:lnSpc>
                <a:spcPct val="120000"/>
              </a:lnSpc>
              <a:spcBef>
                <a:spcPts val="0"/>
              </a:spcBef>
              <a:spcAft>
                <a:spcPts val="0"/>
              </a:spcAft>
              <a:buSzPts val="1800"/>
              <a:buFont typeface="Arial"/>
              <a:buChar char="●"/>
            </a:pPr>
            <a:r>
              <a:rPr lang="en-US">
                <a:latin typeface="Arial"/>
                <a:ea typeface="Arial"/>
                <a:cs typeface="Arial"/>
                <a:sym typeface="Arial"/>
              </a:rPr>
              <a:t>AE can be considered as an unsupervised variant of a neural network with one hidden layer where the target vector is set to be equal to the input vector. </a:t>
            </a:r>
            <a:endParaRPr>
              <a:latin typeface="Arial"/>
              <a:ea typeface="Arial"/>
              <a:cs typeface="Arial"/>
              <a:sym typeface="Arial"/>
            </a:endParaRPr>
          </a:p>
          <a:p>
            <a:pPr indent="-342900" lvl="0" marL="457200" rtl="0" algn="l">
              <a:lnSpc>
                <a:spcPct val="120000"/>
              </a:lnSpc>
              <a:spcBef>
                <a:spcPts val="0"/>
              </a:spcBef>
              <a:spcAft>
                <a:spcPts val="0"/>
              </a:spcAft>
              <a:buSzPts val="1800"/>
              <a:buFont typeface="Arial"/>
              <a:buChar char="●"/>
            </a:pPr>
            <a:r>
              <a:rPr lang="en-US">
                <a:latin typeface="Arial"/>
                <a:ea typeface="Arial"/>
                <a:cs typeface="Arial"/>
                <a:sym typeface="Arial"/>
              </a:rPr>
              <a:t>AE thus tries to learn an identity function. However, by reducing the number of nodes (compared to input) in the hidden layer, interesting structural features can be learned . Normally a backpropagation algorithm is applied to learn the weights in the network.</a:t>
            </a:r>
            <a:endParaRPr/>
          </a:p>
          <a:p>
            <a:pPr indent="-171450" lvl="0" marL="285750" rtl="0" algn="l">
              <a:lnSpc>
                <a:spcPct val="90000"/>
              </a:lnSpc>
              <a:spcBef>
                <a:spcPts val="1800"/>
              </a:spcBef>
              <a:spcAft>
                <a:spcPts val="0"/>
              </a:spcAft>
              <a:buSzPts val="1800"/>
              <a:buFont typeface="Arial"/>
              <a:buNone/>
            </a:pPr>
            <a:r>
              <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 name="Shape 110"/>
        <p:cNvGrpSpPr/>
        <p:nvPr/>
      </p:nvGrpSpPr>
      <p:grpSpPr>
        <a:xfrm>
          <a:off x="0" y="0"/>
          <a:ext cx="0" cy="0"/>
          <a:chOff x="0" y="0"/>
          <a:chExt cx="0" cy="0"/>
        </a:xfrm>
      </p:grpSpPr>
      <p:sp>
        <p:nvSpPr>
          <p:cNvPr id="111" name="Google Shape;111;p22"/>
          <p:cNvSpPr txBox="1"/>
          <p:nvPr>
            <p:ph type="title"/>
          </p:nvPr>
        </p:nvSpPr>
        <p:spPr>
          <a:xfrm>
            <a:off x="440725" y="576073"/>
            <a:ext cx="9976200" cy="67800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None/>
            </a:pPr>
            <a:r>
              <a:t/>
            </a:r>
            <a:endParaRPr/>
          </a:p>
          <a:p>
            <a:pPr indent="0" lvl="0" marL="0" rtl="0" algn="ctr">
              <a:lnSpc>
                <a:spcPct val="90000"/>
              </a:lnSpc>
              <a:spcBef>
                <a:spcPts val="0"/>
              </a:spcBef>
              <a:spcAft>
                <a:spcPts val="0"/>
              </a:spcAft>
              <a:buNone/>
            </a:pPr>
            <a:r>
              <a:t/>
            </a:r>
            <a:endParaRPr/>
          </a:p>
          <a:p>
            <a:pPr indent="0" lvl="0" marL="0" rtl="0" algn="ctr">
              <a:lnSpc>
                <a:spcPct val="90000"/>
              </a:lnSpc>
              <a:spcBef>
                <a:spcPts val="0"/>
              </a:spcBef>
              <a:spcAft>
                <a:spcPts val="0"/>
              </a:spcAft>
              <a:buNone/>
            </a:pPr>
            <a:r>
              <a:rPr lang="en-US"/>
              <a:t>PART II: DATA UNDERSTANDING</a:t>
            </a:r>
            <a:br>
              <a:rPr lang="en-US"/>
            </a:br>
            <a:endParaRPr/>
          </a:p>
        </p:txBody>
      </p:sp>
      <p:sp>
        <p:nvSpPr>
          <p:cNvPr id="112" name="Google Shape;112;p22"/>
          <p:cNvSpPr txBox="1"/>
          <p:nvPr>
            <p:ph idx="1" type="body"/>
          </p:nvPr>
        </p:nvSpPr>
        <p:spPr>
          <a:xfrm>
            <a:off x="0" y="940625"/>
            <a:ext cx="10972800" cy="4789200"/>
          </a:xfrm>
          <a:prstGeom prst="rect">
            <a:avLst/>
          </a:prstGeom>
          <a:noFill/>
          <a:ln>
            <a:noFill/>
          </a:ln>
        </p:spPr>
        <p:txBody>
          <a:bodyPr anchorCtr="0" anchor="t" bIns="45700" lIns="91425" spcFirstLastPara="1" rIns="91425" wrap="square" tIns="45700">
            <a:noAutofit/>
          </a:bodyPr>
          <a:lstStyle/>
          <a:p>
            <a:pPr indent="-342900" lvl="0" marL="457200" rtl="0" algn="l">
              <a:lnSpc>
                <a:spcPct val="100000"/>
              </a:lnSpc>
              <a:spcBef>
                <a:spcPts val="1800"/>
              </a:spcBef>
              <a:spcAft>
                <a:spcPts val="0"/>
              </a:spcAft>
              <a:buSzPts val="1800"/>
              <a:buFont typeface="Arial"/>
              <a:buChar char="●"/>
            </a:pPr>
            <a:r>
              <a:rPr lang="en-US">
                <a:latin typeface="Arial"/>
                <a:ea typeface="Arial"/>
                <a:cs typeface="Arial"/>
                <a:sym typeface="Arial"/>
              </a:rPr>
              <a:t>The dataset provided consists of various meteorological as well as geographical conditions  of different stations, the total number of features in the original dataset being 18. The target variable is ‘wspd’ i.e wind speed.</a:t>
            </a:r>
            <a:endParaRPr>
              <a:latin typeface="Arial"/>
              <a:ea typeface="Arial"/>
              <a:cs typeface="Arial"/>
              <a:sym typeface="Arial"/>
            </a:endParaRPr>
          </a:p>
          <a:p>
            <a:pPr indent="-342900" lvl="0" marL="457200" rtl="0" algn="l">
              <a:lnSpc>
                <a:spcPct val="100000"/>
              </a:lnSpc>
              <a:spcBef>
                <a:spcPts val="0"/>
              </a:spcBef>
              <a:spcAft>
                <a:spcPts val="0"/>
              </a:spcAft>
              <a:buSzPts val="1800"/>
              <a:buFont typeface="Arial"/>
              <a:buChar char="●"/>
            </a:pPr>
            <a:r>
              <a:rPr lang="en-US">
                <a:latin typeface="Arial"/>
                <a:ea typeface="Arial"/>
                <a:cs typeface="Arial"/>
                <a:sym typeface="Arial"/>
              </a:rPr>
              <a:t>The number of rows are different for different datasets.</a:t>
            </a:r>
            <a:endParaRPr>
              <a:latin typeface="Arial"/>
              <a:ea typeface="Arial"/>
              <a:cs typeface="Arial"/>
              <a:sym typeface="Arial"/>
            </a:endParaRPr>
          </a:p>
          <a:p>
            <a:pPr indent="-342900" lvl="0" marL="457200" rtl="0" algn="l">
              <a:lnSpc>
                <a:spcPct val="100000"/>
              </a:lnSpc>
              <a:spcBef>
                <a:spcPts val="0"/>
              </a:spcBef>
              <a:spcAft>
                <a:spcPts val="0"/>
              </a:spcAft>
              <a:buSzPts val="1800"/>
              <a:buFont typeface="Arial"/>
              <a:buChar char="●"/>
            </a:pPr>
            <a:r>
              <a:rPr lang="en-US">
                <a:latin typeface="Arial"/>
                <a:ea typeface="Arial"/>
                <a:cs typeface="Arial"/>
                <a:sym typeface="Arial"/>
              </a:rPr>
              <a:t>The data is split into two parts: one for training and another for testing. </a:t>
            </a:r>
            <a:endParaRPr>
              <a:latin typeface="Arial"/>
              <a:ea typeface="Arial"/>
              <a:cs typeface="Arial"/>
              <a:sym typeface="Arial"/>
            </a:endParaRPr>
          </a:p>
          <a:p>
            <a:pPr indent="-342900" lvl="0" marL="457200" rtl="0" algn="l">
              <a:lnSpc>
                <a:spcPct val="100000"/>
              </a:lnSpc>
              <a:spcBef>
                <a:spcPts val="0"/>
              </a:spcBef>
              <a:spcAft>
                <a:spcPts val="0"/>
              </a:spcAft>
              <a:buSzPts val="1800"/>
              <a:buFont typeface="Arial"/>
              <a:buChar char="●"/>
            </a:pPr>
            <a:r>
              <a:rPr lang="en-US">
                <a:latin typeface="Arial"/>
                <a:ea typeface="Arial"/>
                <a:cs typeface="Arial"/>
                <a:sym typeface="Arial"/>
              </a:rPr>
              <a:t>The data that is used for testing consists of last 10 values of the total number of rows as in the given problem statement we have to only predict the values for the next 24 hours but we predict more,upto 3 days</a:t>
            </a:r>
            <a:endParaRPr>
              <a:latin typeface="Arial"/>
              <a:ea typeface="Arial"/>
              <a:cs typeface="Arial"/>
              <a:sym typeface="Arial"/>
            </a:endParaRPr>
          </a:p>
          <a:p>
            <a:pPr indent="-342900" lvl="0" marL="457200" rtl="0" algn="l">
              <a:lnSpc>
                <a:spcPct val="100000"/>
              </a:lnSpc>
              <a:spcBef>
                <a:spcPts val="0"/>
              </a:spcBef>
              <a:spcAft>
                <a:spcPts val="0"/>
              </a:spcAft>
              <a:buSzPts val="1800"/>
              <a:buFont typeface="Arial"/>
              <a:buChar char="●"/>
            </a:pPr>
            <a:r>
              <a:rPr lang="en-US">
                <a:latin typeface="Arial"/>
                <a:ea typeface="Arial"/>
                <a:cs typeface="Arial"/>
                <a:sym typeface="Arial"/>
              </a:rPr>
              <a:t>So the training set consists of all the rows leaving the last 10 rows used for testing</a:t>
            </a:r>
            <a:endParaRPr>
              <a:latin typeface="Arial"/>
              <a:ea typeface="Arial"/>
              <a:cs typeface="Arial"/>
              <a:sym typeface="Arial"/>
            </a:endParaRPr>
          </a:p>
          <a:p>
            <a:pPr indent="-342900" lvl="0" marL="457200" rtl="0" algn="l">
              <a:lnSpc>
                <a:spcPct val="100000"/>
              </a:lnSpc>
              <a:spcBef>
                <a:spcPts val="0"/>
              </a:spcBef>
              <a:spcAft>
                <a:spcPts val="0"/>
              </a:spcAft>
              <a:buSzPts val="1800"/>
              <a:buFont typeface="Arial"/>
              <a:buChar char="●"/>
            </a:pPr>
            <a:r>
              <a:rPr lang="en-US">
                <a:latin typeface="Arial"/>
                <a:ea typeface="Arial"/>
                <a:cs typeface="Arial"/>
                <a:sym typeface="Arial"/>
              </a:rPr>
              <a:t>Firstly, the -9999  values(data missing) are replaced by zero and then these are replaced by the mean of the corresponding columns. </a:t>
            </a:r>
            <a:endParaRPr>
              <a:latin typeface="Arial"/>
              <a:ea typeface="Arial"/>
              <a:cs typeface="Arial"/>
              <a:sym typeface="Arial"/>
            </a:endParaRPr>
          </a:p>
          <a:p>
            <a:pPr indent="-342900" lvl="0" marL="457200" rtl="0" algn="l">
              <a:lnSpc>
                <a:spcPct val="100000"/>
              </a:lnSpc>
              <a:spcBef>
                <a:spcPts val="0"/>
              </a:spcBef>
              <a:spcAft>
                <a:spcPts val="0"/>
              </a:spcAft>
              <a:buSzPts val="1800"/>
              <a:buFont typeface="Arial"/>
              <a:buChar char="●"/>
            </a:pPr>
            <a:r>
              <a:rPr lang="en-US">
                <a:latin typeface="Arial"/>
                <a:ea typeface="Arial"/>
                <a:cs typeface="Arial"/>
                <a:sym typeface="Arial"/>
              </a:rPr>
              <a:t>‘lvl12’ column data, consisting of 2 digit numbers, is split into two columns(one of each digit) and onehot-encoding was applied to both columns to convert the data into categorical type.</a:t>
            </a:r>
            <a:endParaRPr>
              <a:latin typeface="Arial"/>
              <a:ea typeface="Arial"/>
              <a:cs typeface="Arial"/>
              <a:sym typeface="Arial"/>
            </a:endParaRPr>
          </a:p>
          <a:p>
            <a:pPr indent="-342900" lvl="0" marL="457200" rtl="0" algn="l">
              <a:lnSpc>
                <a:spcPct val="100000"/>
              </a:lnSpc>
              <a:spcBef>
                <a:spcPts val="0"/>
              </a:spcBef>
              <a:spcAft>
                <a:spcPts val="0"/>
              </a:spcAft>
              <a:buSzPts val="1800"/>
              <a:buFont typeface="Arial"/>
              <a:buChar char="●"/>
            </a:pPr>
            <a:r>
              <a:rPr lang="en-US">
                <a:latin typeface="Arial"/>
                <a:ea typeface="Arial"/>
                <a:cs typeface="Arial"/>
                <a:sym typeface="Arial"/>
              </a:rPr>
              <a:t>Similarly, reltime column was split into two columns: hours and minutes.</a:t>
            </a:r>
            <a:endParaRPr>
              <a:latin typeface="Arial"/>
              <a:ea typeface="Arial"/>
              <a:cs typeface="Arial"/>
              <a:sym typeface="Arial"/>
            </a:endParaRPr>
          </a:p>
          <a:p>
            <a:pPr indent="-342900" lvl="0" marL="457200" rtl="0" algn="l">
              <a:lnSpc>
                <a:spcPct val="100000"/>
              </a:lnSpc>
              <a:spcBef>
                <a:spcPts val="0"/>
              </a:spcBef>
              <a:spcAft>
                <a:spcPts val="0"/>
              </a:spcAft>
              <a:buSzPts val="1800"/>
              <a:buFont typeface="Arial"/>
              <a:buChar char="●"/>
            </a:pPr>
            <a:r>
              <a:rPr lang="en-US">
                <a:latin typeface="Arial"/>
                <a:ea typeface="Arial"/>
                <a:cs typeface="Arial"/>
                <a:sym typeface="Arial"/>
              </a:rPr>
              <a:t>In some datasets,hour values are not present so we took the reltime values to make predictions</a:t>
            </a:r>
            <a:endParaRPr>
              <a:latin typeface="Arial"/>
              <a:ea typeface="Arial"/>
              <a:cs typeface="Arial"/>
              <a:sym typeface="Arial"/>
            </a:endParaRPr>
          </a:p>
          <a:p>
            <a:pPr indent="0" lvl="0" marL="0" rtl="0" algn="l">
              <a:lnSpc>
                <a:spcPct val="100000"/>
              </a:lnSpc>
              <a:spcBef>
                <a:spcPts val="1800"/>
              </a:spcBef>
              <a:spcAft>
                <a:spcPts val="0"/>
              </a:spcAft>
              <a:buNone/>
            </a:pPr>
            <a:r>
              <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7" name="Shape 117"/>
        <p:cNvGrpSpPr/>
        <p:nvPr/>
      </p:nvGrpSpPr>
      <p:grpSpPr>
        <a:xfrm>
          <a:off x="0" y="0"/>
          <a:ext cx="0" cy="0"/>
          <a:chOff x="0" y="0"/>
          <a:chExt cx="0" cy="0"/>
        </a:xfrm>
      </p:grpSpPr>
      <p:sp>
        <p:nvSpPr>
          <p:cNvPr id="118" name="Google Shape;118;p23"/>
          <p:cNvSpPr txBox="1"/>
          <p:nvPr>
            <p:ph idx="1" type="body"/>
          </p:nvPr>
        </p:nvSpPr>
        <p:spPr>
          <a:xfrm>
            <a:off x="516750" y="707746"/>
            <a:ext cx="9948600" cy="5114100"/>
          </a:xfrm>
          <a:prstGeom prst="rect">
            <a:avLst/>
          </a:prstGeom>
        </p:spPr>
        <p:txBody>
          <a:bodyPr anchorCtr="0" anchor="t" bIns="45700" lIns="91425" spcFirstLastPara="1" rIns="91425" wrap="square" tIns="45700">
            <a:noAutofit/>
          </a:bodyPr>
          <a:lstStyle/>
          <a:p>
            <a:pPr indent="-342900" lvl="0" marL="457200" rtl="0" algn="l">
              <a:lnSpc>
                <a:spcPct val="100000"/>
              </a:lnSpc>
              <a:spcBef>
                <a:spcPts val="1800"/>
              </a:spcBef>
              <a:spcAft>
                <a:spcPts val="0"/>
              </a:spcAft>
              <a:buSzPts val="1800"/>
              <a:buFont typeface="Arial"/>
              <a:buChar char="●"/>
            </a:pPr>
            <a:r>
              <a:rPr lang="en-US">
                <a:latin typeface="Arial"/>
                <a:ea typeface="Arial"/>
                <a:cs typeface="Arial"/>
                <a:sym typeface="Arial"/>
              </a:rPr>
              <a:t>Correlation of each column with ‘wspd’ was found and the relevant features were selected depending on the correlation. </a:t>
            </a:r>
            <a:endParaRPr>
              <a:latin typeface="Arial"/>
              <a:ea typeface="Arial"/>
              <a:cs typeface="Arial"/>
              <a:sym typeface="Arial"/>
            </a:endParaRPr>
          </a:p>
          <a:p>
            <a:pPr indent="-342900" lvl="0" marL="457200" rtl="0" algn="l">
              <a:lnSpc>
                <a:spcPct val="100000"/>
              </a:lnSpc>
              <a:spcBef>
                <a:spcPts val="0"/>
              </a:spcBef>
              <a:spcAft>
                <a:spcPts val="0"/>
              </a:spcAft>
              <a:buSzPts val="1800"/>
              <a:buFont typeface="Arial"/>
              <a:buChar char="●"/>
            </a:pPr>
            <a:r>
              <a:rPr lang="en-US">
                <a:latin typeface="Arial"/>
                <a:ea typeface="Arial"/>
                <a:cs typeface="Arial"/>
                <a:sym typeface="Arial"/>
              </a:rPr>
              <a:t>New features were created from pre-existing features of ‘wspd’ and ‘wdir’ corresponding to the data for previous 6, 12, 18,24,30,36,42 and 48 hours to add more features for the model to learn. </a:t>
            </a:r>
            <a:endParaRPr>
              <a:latin typeface="Arial"/>
              <a:ea typeface="Arial"/>
              <a:cs typeface="Arial"/>
              <a:sym typeface="Arial"/>
            </a:endParaRPr>
          </a:p>
          <a:p>
            <a:pPr indent="-342900" lvl="0" marL="457200" rtl="0" algn="l">
              <a:lnSpc>
                <a:spcPct val="100000"/>
              </a:lnSpc>
              <a:spcBef>
                <a:spcPts val="0"/>
              </a:spcBef>
              <a:spcAft>
                <a:spcPts val="0"/>
              </a:spcAft>
              <a:buSzPts val="1800"/>
              <a:buFont typeface="Arial"/>
              <a:buChar char="●"/>
            </a:pPr>
            <a:r>
              <a:rPr lang="en-US">
                <a:latin typeface="Arial"/>
                <a:ea typeface="Arial"/>
                <a:cs typeface="Arial"/>
                <a:sym typeface="Arial"/>
              </a:rPr>
              <a:t>Hence, the total number of features used are </a:t>
            </a:r>
            <a:r>
              <a:rPr b="1" lang="en-US">
                <a:highlight>
                  <a:schemeClr val="lt1"/>
                </a:highlight>
                <a:latin typeface="Arial"/>
                <a:ea typeface="Arial"/>
                <a:cs typeface="Arial"/>
                <a:sym typeface="Arial"/>
              </a:rPr>
              <a:t>'wdir', 'pressure','temp','rh','dpdp' 'wspd', 'gph', 'npv', 'day', 'hour', 'month', 'year', lvl12_1_0', 'lvl12_1_1', 'lvl12_1_2', 'lvl12_1_3', ‘lvl12_2_0', 'lvl12_2_1’</a:t>
            </a:r>
            <a:endParaRPr>
              <a:highlight>
                <a:schemeClr val="lt1"/>
              </a:highlight>
              <a:latin typeface="Arial"/>
              <a:ea typeface="Arial"/>
              <a:cs typeface="Arial"/>
              <a:sym typeface="Arial"/>
            </a:endParaRPr>
          </a:p>
          <a:p>
            <a:pPr indent="-342900" lvl="0" marL="457200" rtl="0" algn="l">
              <a:lnSpc>
                <a:spcPct val="100000"/>
              </a:lnSpc>
              <a:spcBef>
                <a:spcPts val="0"/>
              </a:spcBef>
              <a:spcAft>
                <a:spcPts val="0"/>
              </a:spcAft>
              <a:buSzPts val="1800"/>
              <a:buFont typeface="Arial"/>
              <a:buChar char="●"/>
            </a:pPr>
            <a:r>
              <a:rPr lang="en-US">
                <a:highlight>
                  <a:schemeClr val="lt1"/>
                </a:highlight>
                <a:latin typeface="Arial"/>
                <a:ea typeface="Arial"/>
                <a:cs typeface="Arial"/>
                <a:sym typeface="Arial"/>
              </a:rPr>
              <a:t>And the additional features used corresponding</a:t>
            </a:r>
            <a:r>
              <a:rPr b="1" lang="en-US">
                <a:highlight>
                  <a:schemeClr val="lt1"/>
                </a:highlight>
                <a:latin typeface="Arial"/>
                <a:ea typeface="Arial"/>
                <a:cs typeface="Arial"/>
                <a:sym typeface="Arial"/>
              </a:rPr>
              <a:t> </a:t>
            </a:r>
            <a:r>
              <a:rPr lang="en-US">
                <a:highlight>
                  <a:schemeClr val="lt1"/>
                </a:highlight>
                <a:latin typeface="Arial"/>
                <a:ea typeface="Arial"/>
                <a:cs typeface="Arial"/>
                <a:sym typeface="Arial"/>
              </a:rPr>
              <a:t>to the previous readings are </a:t>
            </a:r>
            <a:r>
              <a:rPr b="1" lang="en-US">
                <a:highlight>
                  <a:schemeClr val="lt1"/>
                </a:highlight>
                <a:latin typeface="Arial"/>
                <a:ea typeface="Arial"/>
                <a:cs typeface="Arial"/>
                <a:sym typeface="Arial"/>
              </a:rPr>
              <a:t>'before_6hr_wspd' , 'before_6hr_wdir', 'before_12hr_wspd' , 'before_12hr_wdir', 'before_18hr_wspd' , 'before_18hr_wdir', 'before_24hr_wspd' , 'before_24hr_wdir', 'before_30hr_wspd' , 'before_30hr_wdir', 'before_36hr_wspd' , 'before_42hr_wspd'.</a:t>
            </a:r>
            <a:endParaRPr b="1">
              <a:solidFill>
                <a:srgbClr val="008080"/>
              </a:solidFill>
              <a:highlight>
                <a:schemeClr val="lt1"/>
              </a:highlight>
              <a:latin typeface="Arial"/>
              <a:ea typeface="Arial"/>
              <a:cs typeface="Arial"/>
              <a:sym typeface="Arial"/>
            </a:endParaRPr>
          </a:p>
          <a:p>
            <a:pPr indent="0" lvl="0" marL="457200" rtl="0" algn="l">
              <a:lnSpc>
                <a:spcPct val="100000"/>
              </a:lnSpc>
              <a:spcBef>
                <a:spcPts val="180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2" name="Shape 122"/>
        <p:cNvGrpSpPr/>
        <p:nvPr/>
      </p:nvGrpSpPr>
      <p:grpSpPr>
        <a:xfrm>
          <a:off x="0" y="0"/>
          <a:ext cx="0" cy="0"/>
          <a:chOff x="0" y="0"/>
          <a:chExt cx="0" cy="0"/>
        </a:xfrm>
      </p:grpSpPr>
      <p:sp>
        <p:nvSpPr>
          <p:cNvPr id="123" name="Google Shape;123;p24"/>
          <p:cNvSpPr txBox="1"/>
          <p:nvPr>
            <p:ph type="title"/>
          </p:nvPr>
        </p:nvSpPr>
        <p:spPr>
          <a:xfrm>
            <a:off x="498348" y="196770"/>
            <a:ext cx="9976104" cy="671331"/>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None/>
            </a:pPr>
            <a:r>
              <a:rPr lang="en-US"/>
              <a:t>PART III: STATE OF THE ART </a:t>
            </a:r>
            <a:endParaRPr/>
          </a:p>
        </p:txBody>
      </p:sp>
      <p:sp>
        <p:nvSpPr>
          <p:cNvPr id="124" name="Google Shape;124;p24"/>
          <p:cNvSpPr txBox="1"/>
          <p:nvPr>
            <p:ph idx="1" type="body"/>
          </p:nvPr>
        </p:nvSpPr>
        <p:spPr>
          <a:xfrm>
            <a:off x="517875" y="678175"/>
            <a:ext cx="9948600" cy="5493900"/>
          </a:xfrm>
          <a:prstGeom prst="rect">
            <a:avLst/>
          </a:prstGeom>
          <a:noFill/>
          <a:ln>
            <a:noFill/>
          </a:ln>
        </p:spPr>
        <p:txBody>
          <a:bodyPr anchorCtr="0" anchor="t" bIns="45700" lIns="91425" spcFirstLastPara="1" rIns="91425" wrap="square" tIns="45700">
            <a:noAutofit/>
          </a:bodyPr>
          <a:lstStyle/>
          <a:p>
            <a:pPr indent="-336550" lvl="0" marL="450850" rtl="0" algn="l">
              <a:lnSpc>
                <a:spcPct val="90000"/>
              </a:lnSpc>
              <a:spcBef>
                <a:spcPts val="1800"/>
              </a:spcBef>
              <a:spcAft>
                <a:spcPts val="0"/>
              </a:spcAft>
              <a:buSzPts val="1800"/>
              <a:buFont typeface="Arial"/>
              <a:buNone/>
            </a:pPr>
            <a:r>
              <a:rPr lang="en-US"/>
              <a:t>We have used two algorithms: 1) Light Gradient Boosting Machine(LGBM)</a:t>
            </a:r>
            <a:endParaRPr/>
          </a:p>
          <a:p>
            <a:pPr indent="-336550" lvl="0" marL="450850" rtl="0" algn="l">
              <a:lnSpc>
                <a:spcPct val="90000"/>
              </a:lnSpc>
              <a:spcBef>
                <a:spcPts val="1800"/>
              </a:spcBef>
              <a:spcAft>
                <a:spcPts val="0"/>
              </a:spcAft>
              <a:buSzPts val="1800"/>
              <a:buFont typeface="Arial"/>
              <a:buNone/>
            </a:pPr>
            <a:r>
              <a:rPr lang="en-US"/>
              <a:t>								 2) Deep Belief Network(DBN)</a:t>
            </a:r>
            <a:endParaRPr/>
          </a:p>
          <a:p>
            <a:pPr indent="-336550" lvl="0" marL="450850" rtl="0" algn="l">
              <a:lnSpc>
                <a:spcPct val="90000"/>
              </a:lnSpc>
              <a:spcBef>
                <a:spcPts val="1800"/>
              </a:spcBef>
              <a:spcAft>
                <a:spcPts val="0"/>
              </a:spcAft>
              <a:buSzPts val="1800"/>
              <a:buFont typeface="Arial"/>
              <a:buNone/>
            </a:pPr>
            <a:r>
              <a:rPr lang="en-US"/>
              <a:t>1)</a:t>
            </a:r>
            <a:r>
              <a:rPr b="1" lang="en-US"/>
              <a:t>Light Gradient Boosting Machine(LGBM):</a:t>
            </a:r>
            <a:endParaRPr b="1"/>
          </a:p>
          <a:p>
            <a:pPr indent="-342900" lvl="0" marL="457200" rtl="0" algn="l">
              <a:lnSpc>
                <a:spcPct val="90000"/>
              </a:lnSpc>
              <a:spcBef>
                <a:spcPts val="1800"/>
              </a:spcBef>
              <a:spcAft>
                <a:spcPts val="0"/>
              </a:spcAft>
              <a:buClr>
                <a:schemeClr val="dk2"/>
              </a:buClr>
              <a:buSzPts val="1800"/>
              <a:buFont typeface="Arial"/>
              <a:buChar char="●"/>
            </a:pPr>
            <a:r>
              <a:rPr lang="en-US"/>
              <a:t>use previous readings of the data for estimating the future values of the wind.</a:t>
            </a:r>
            <a:endParaRPr/>
          </a:p>
          <a:p>
            <a:pPr indent="-342900" lvl="0" marL="457200" rtl="0" algn="just">
              <a:lnSpc>
                <a:spcPct val="100000"/>
              </a:lnSpc>
              <a:spcBef>
                <a:spcPts val="0"/>
              </a:spcBef>
              <a:spcAft>
                <a:spcPts val="0"/>
              </a:spcAft>
              <a:buClr>
                <a:schemeClr val="dk2"/>
              </a:buClr>
              <a:buSzPts val="1800"/>
              <a:buFont typeface="Trebuchet MS"/>
              <a:buChar char="●"/>
            </a:pPr>
            <a:r>
              <a:rPr lang="en-US">
                <a:highlight>
                  <a:schemeClr val="lt1"/>
                </a:highlight>
              </a:rPr>
              <a:t>Light GBM is a fast, distributed, high-performance gradient boosting framework based on decision tree algorithm, used for ranking, classification and many other machine learning tasks.</a:t>
            </a:r>
            <a:endParaRPr>
              <a:highlight>
                <a:schemeClr val="lt1"/>
              </a:highlight>
            </a:endParaRPr>
          </a:p>
          <a:p>
            <a:pPr indent="-342900" lvl="0" marL="457200" rtl="0" algn="just">
              <a:spcBef>
                <a:spcPts val="800"/>
              </a:spcBef>
              <a:spcAft>
                <a:spcPts val="0"/>
              </a:spcAft>
              <a:buClr>
                <a:schemeClr val="dk2"/>
              </a:buClr>
              <a:buSzPts val="1800"/>
              <a:buFont typeface="Trebuchet MS"/>
              <a:buChar char="●"/>
            </a:pPr>
            <a:r>
              <a:rPr lang="en-US">
                <a:highlight>
                  <a:schemeClr val="lt1"/>
                </a:highlight>
              </a:rPr>
              <a:t>Since it is based on decision tree algorithms, it splits the tree leaf wise with the best fit whereas other boosting algorithms split the tree depth wise or level wise rather than leaf-wise. </a:t>
            </a:r>
            <a:endParaRPr>
              <a:highlight>
                <a:schemeClr val="lt1"/>
              </a:highlight>
            </a:endParaRPr>
          </a:p>
          <a:p>
            <a:pPr indent="-342900" lvl="0" marL="457200" rtl="0" algn="just">
              <a:spcBef>
                <a:spcPts val="800"/>
              </a:spcBef>
              <a:spcAft>
                <a:spcPts val="0"/>
              </a:spcAft>
              <a:buClr>
                <a:schemeClr val="dk2"/>
              </a:buClr>
              <a:buSzPts val="1800"/>
              <a:buFont typeface="Trebuchet MS"/>
              <a:buChar char="●"/>
            </a:pPr>
            <a:r>
              <a:rPr lang="en-US">
                <a:highlight>
                  <a:schemeClr val="lt1"/>
                </a:highlight>
              </a:rPr>
              <a:t>So when growing on the same leaf in Light GBM, the leaf-wise algorithm can reduce more loss than the level-wise algorithm and hence results in much better accuracy which can rarely be achieved by any of the existing boosting algorithms. </a:t>
            </a:r>
            <a:endParaRPr>
              <a:highlight>
                <a:schemeClr val="lt1"/>
              </a:highlight>
            </a:endParaRPr>
          </a:p>
          <a:p>
            <a:pPr indent="-342900" lvl="0" marL="457200" rtl="0" algn="just">
              <a:spcBef>
                <a:spcPts val="800"/>
              </a:spcBef>
              <a:spcAft>
                <a:spcPts val="0"/>
              </a:spcAft>
              <a:buClr>
                <a:schemeClr val="dk2"/>
              </a:buClr>
              <a:buSzPts val="1800"/>
              <a:buFont typeface="Arial"/>
              <a:buChar char="●"/>
            </a:pPr>
            <a:r>
              <a:rPr lang="en-US">
                <a:highlight>
                  <a:schemeClr val="lt1"/>
                </a:highlight>
              </a:rPr>
              <a:t>lgb_train and lgb_eval contain the training data and testing data respectively.</a:t>
            </a:r>
            <a:endParaRPr>
              <a:highlight>
                <a:schemeClr val="lt1"/>
              </a:highlight>
            </a:endParaRPr>
          </a:p>
          <a:p>
            <a:pPr indent="-336550" lvl="0" marL="450850" rtl="0" algn="l">
              <a:lnSpc>
                <a:spcPct val="90000"/>
              </a:lnSpc>
              <a:spcBef>
                <a:spcPts val="1800"/>
              </a:spcBef>
              <a:spcAft>
                <a:spcPts val="0"/>
              </a:spcAft>
              <a:buSzPts val="1800"/>
              <a:buFont typeface="Arial"/>
              <a:buNone/>
            </a:pPr>
            <a:r>
              <a:t/>
            </a:r>
            <a:endParaRPr b="1"/>
          </a:p>
          <a:p>
            <a:pPr indent="-336550" lvl="0" marL="450850" rtl="0" algn="l">
              <a:lnSpc>
                <a:spcPct val="90000"/>
              </a:lnSpc>
              <a:spcBef>
                <a:spcPts val="1800"/>
              </a:spcBef>
              <a:spcAft>
                <a:spcPts val="0"/>
              </a:spcAft>
              <a:buSzPts val="1800"/>
              <a:buFont typeface="Arial"/>
              <a:buNone/>
            </a:pPr>
            <a:r>
              <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9" name="Shape 129"/>
        <p:cNvGrpSpPr/>
        <p:nvPr/>
      </p:nvGrpSpPr>
      <p:grpSpPr>
        <a:xfrm>
          <a:off x="0" y="0"/>
          <a:ext cx="0" cy="0"/>
          <a:chOff x="0" y="0"/>
          <a:chExt cx="0" cy="0"/>
        </a:xfrm>
      </p:grpSpPr>
      <p:sp>
        <p:nvSpPr>
          <p:cNvPr id="130" name="Google Shape;130;p25"/>
          <p:cNvSpPr txBox="1"/>
          <p:nvPr>
            <p:ph idx="1" type="body"/>
          </p:nvPr>
        </p:nvSpPr>
        <p:spPr>
          <a:xfrm>
            <a:off x="0" y="0"/>
            <a:ext cx="10972800" cy="6172200"/>
          </a:xfrm>
          <a:prstGeom prst="rect">
            <a:avLst/>
          </a:prstGeom>
        </p:spPr>
        <p:txBody>
          <a:bodyPr anchorCtr="0" anchor="t" bIns="45700" lIns="91425" spcFirstLastPara="1" rIns="91425" wrap="square" tIns="45700">
            <a:noAutofit/>
          </a:bodyPr>
          <a:lstStyle/>
          <a:p>
            <a:pPr indent="0" lvl="0" marL="0" rtl="0" algn="just">
              <a:spcBef>
                <a:spcPts val="800"/>
              </a:spcBef>
              <a:spcAft>
                <a:spcPts val="0"/>
              </a:spcAft>
              <a:buClr>
                <a:schemeClr val="dk2"/>
              </a:buClr>
              <a:buSzPts val="1100"/>
              <a:buFont typeface="Arial"/>
              <a:buNone/>
            </a:pPr>
            <a:r>
              <a:rPr lang="en-US">
                <a:highlight>
                  <a:schemeClr val="lt1"/>
                </a:highlight>
              </a:rPr>
              <a:t>The hyperparameters which were used and tuned to try and obtain the best model are :</a:t>
            </a:r>
            <a:endParaRPr sz="2400">
              <a:highlight>
                <a:schemeClr val="lt1"/>
              </a:highlight>
            </a:endParaRPr>
          </a:p>
          <a:p>
            <a:pPr indent="-342900" lvl="0" marL="457200" rtl="0" algn="just">
              <a:spcBef>
                <a:spcPts val="800"/>
              </a:spcBef>
              <a:spcAft>
                <a:spcPts val="0"/>
              </a:spcAft>
              <a:buSzPts val="1800"/>
              <a:buAutoNum type="arabicPeriod"/>
            </a:pPr>
            <a:r>
              <a:rPr lang="en-US">
                <a:highlight>
                  <a:schemeClr val="lt1"/>
                </a:highlight>
              </a:rPr>
              <a:t>boosting_type: defines the type of algorithm you want to run, default=gdbt</a:t>
            </a:r>
            <a:endParaRPr>
              <a:highlight>
                <a:schemeClr val="lt1"/>
              </a:highlight>
            </a:endParaRPr>
          </a:p>
          <a:p>
            <a:pPr indent="-342900" lvl="0" marL="457200" rtl="0" algn="just">
              <a:spcBef>
                <a:spcPts val="0"/>
              </a:spcBef>
              <a:spcAft>
                <a:spcPts val="0"/>
              </a:spcAft>
              <a:buSzPts val="1800"/>
              <a:buAutoNum type="arabicPeriod"/>
            </a:pPr>
            <a:r>
              <a:rPr lang="en-US">
                <a:highlight>
                  <a:schemeClr val="lt1"/>
                </a:highlight>
              </a:rPr>
              <a:t>objective: defines if we want to perform regression or classification</a:t>
            </a:r>
            <a:endParaRPr>
              <a:highlight>
                <a:schemeClr val="lt1"/>
              </a:highlight>
            </a:endParaRPr>
          </a:p>
          <a:p>
            <a:pPr indent="-342900" lvl="0" marL="457200" rtl="0" algn="just">
              <a:spcBef>
                <a:spcPts val="0"/>
              </a:spcBef>
              <a:spcAft>
                <a:spcPts val="0"/>
              </a:spcAft>
              <a:buSzPts val="1800"/>
              <a:buAutoNum type="arabicPeriod"/>
            </a:pPr>
            <a:r>
              <a:rPr lang="en-US">
                <a:highlight>
                  <a:schemeClr val="lt1"/>
                </a:highlight>
              </a:rPr>
              <a:t>metric:specifies loss for model building( in our case, rmse)</a:t>
            </a:r>
            <a:endParaRPr>
              <a:highlight>
                <a:schemeClr val="lt1"/>
              </a:highlight>
            </a:endParaRPr>
          </a:p>
          <a:p>
            <a:pPr indent="-342900" lvl="0" marL="457200" rtl="0" algn="just">
              <a:spcBef>
                <a:spcPts val="0"/>
              </a:spcBef>
              <a:spcAft>
                <a:spcPts val="0"/>
              </a:spcAft>
              <a:buSzPts val="1800"/>
              <a:buAutoNum type="arabicPeriod"/>
            </a:pPr>
            <a:r>
              <a:rPr lang="en-US">
                <a:highlight>
                  <a:schemeClr val="lt1"/>
                </a:highlight>
              </a:rPr>
              <a:t>num_leaves:number of leaves in full tree</a:t>
            </a:r>
            <a:endParaRPr>
              <a:highlight>
                <a:schemeClr val="lt1"/>
              </a:highlight>
            </a:endParaRPr>
          </a:p>
          <a:p>
            <a:pPr indent="-342900" lvl="0" marL="457200" rtl="0" algn="just">
              <a:spcBef>
                <a:spcPts val="0"/>
              </a:spcBef>
              <a:spcAft>
                <a:spcPts val="0"/>
              </a:spcAft>
              <a:buSzPts val="1800"/>
              <a:buAutoNum type="arabicPeriod"/>
            </a:pPr>
            <a:r>
              <a:rPr lang="en-US">
                <a:highlight>
                  <a:schemeClr val="lt1"/>
                </a:highlight>
              </a:rPr>
              <a:t>learning_rate:determines the impact of each tree on the final outcome</a:t>
            </a:r>
            <a:endParaRPr>
              <a:highlight>
                <a:schemeClr val="lt1"/>
              </a:highlight>
            </a:endParaRPr>
          </a:p>
          <a:p>
            <a:pPr indent="-342900" lvl="0" marL="457200" rtl="0" algn="just">
              <a:spcBef>
                <a:spcPts val="0"/>
              </a:spcBef>
              <a:spcAft>
                <a:spcPts val="0"/>
              </a:spcAft>
              <a:buSzPts val="1800"/>
              <a:buAutoNum type="arabicPeriod"/>
            </a:pPr>
            <a:r>
              <a:rPr lang="en-US">
                <a:highlight>
                  <a:schemeClr val="lt1"/>
                </a:highlight>
              </a:rPr>
              <a:t>feature_fraction:selects given fraction of parameters randomly in each iteration for building trees.  </a:t>
            </a:r>
            <a:endParaRPr>
              <a:highlight>
                <a:schemeClr val="lt1"/>
              </a:highlight>
            </a:endParaRPr>
          </a:p>
          <a:p>
            <a:pPr indent="-342900" lvl="0" marL="457200" rtl="0" algn="just">
              <a:spcBef>
                <a:spcPts val="0"/>
              </a:spcBef>
              <a:spcAft>
                <a:spcPts val="0"/>
              </a:spcAft>
              <a:buSzPts val="1800"/>
              <a:buAutoNum type="arabicPeriod"/>
            </a:pPr>
            <a:r>
              <a:rPr lang="en-US">
                <a:highlight>
                  <a:schemeClr val="lt1"/>
                </a:highlight>
              </a:rPr>
              <a:t>max_depth:describes the maximum depth of tree. This parameter is used to handle model overfitting.        </a:t>
            </a:r>
            <a:endParaRPr>
              <a:highlight>
                <a:schemeClr val="lt1"/>
              </a:highlight>
            </a:endParaRPr>
          </a:p>
          <a:p>
            <a:pPr indent="-342900" lvl="0" marL="457200" rtl="0" algn="just">
              <a:spcBef>
                <a:spcPts val="0"/>
              </a:spcBef>
              <a:spcAft>
                <a:spcPts val="0"/>
              </a:spcAft>
              <a:buSzPts val="1800"/>
              <a:buAutoNum type="arabicPeriod"/>
            </a:pPr>
            <a:r>
              <a:rPr lang="en-US">
                <a:highlight>
                  <a:schemeClr val="lt1"/>
                </a:highlight>
              </a:rPr>
              <a:t>num_boost_round: Number of boosting iterations, typically 100+</a:t>
            </a:r>
            <a:endParaRPr>
              <a:highlight>
                <a:schemeClr val="lt1"/>
              </a:highlight>
            </a:endParaRPr>
          </a:p>
          <a:p>
            <a:pPr indent="-342900" lvl="0" marL="457200" rtl="0" algn="just">
              <a:spcBef>
                <a:spcPts val="0"/>
              </a:spcBef>
              <a:spcAft>
                <a:spcPts val="0"/>
              </a:spcAft>
              <a:buSzPts val="1800"/>
              <a:buAutoNum type="arabicPeriod"/>
            </a:pPr>
            <a:r>
              <a:rPr lang="en-US">
                <a:highlight>
                  <a:schemeClr val="lt1"/>
                </a:highlight>
              </a:rPr>
              <a:t>early_stopping_rounds: parameter can help you speed up your analysis. Model will stop training if one metric of one validation data doesn’t improve in last early_stopping_round rounds. This will reduce excessive iterations.</a:t>
            </a:r>
            <a:endParaRPr>
              <a:highlight>
                <a:schemeClr val="lt1"/>
              </a:highlight>
            </a:endParaRPr>
          </a:p>
          <a:p>
            <a:pPr indent="0" lvl="0" marL="1371600" rtl="0" algn="just">
              <a:spcBef>
                <a:spcPts val="800"/>
              </a:spcBef>
              <a:spcAft>
                <a:spcPts val="0"/>
              </a:spcAft>
              <a:buNone/>
            </a:pPr>
            <a:r>
              <a:t/>
            </a:r>
            <a:endParaRPr>
              <a:highlight>
                <a:schemeClr val="lt1"/>
              </a:highlight>
            </a:endParaRPr>
          </a:p>
          <a:p>
            <a:pPr indent="-342900" lvl="0" marL="457200" rtl="0" algn="just">
              <a:spcBef>
                <a:spcPts val="800"/>
              </a:spcBef>
              <a:spcAft>
                <a:spcPts val="0"/>
              </a:spcAft>
              <a:buSzPts val="1800"/>
              <a:buChar char="●"/>
            </a:pPr>
            <a:r>
              <a:rPr lang="en-US">
                <a:highlight>
                  <a:schemeClr val="lt1"/>
                </a:highlight>
              </a:rPr>
              <a:t>Predictions are then made on the test data  and they are stored in a new column.</a:t>
            </a:r>
            <a:endParaRPr>
              <a:highlight>
                <a:schemeClr val="lt1"/>
              </a:highlight>
            </a:endParaRPr>
          </a:p>
          <a:p>
            <a:pPr indent="-342900" lvl="0" marL="457200" rtl="0" algn="just">
              <a:spcBef>
                <a:spcPts val="0"/>
              </a:spcBef>
              <a:spcAft>
                <a:spcPts val="0"/>
              </a:spcAft>
              <a:buSzPts val="1800"/>
              <a:buChar char="●"/>
            </a:pPr>
            <a:r>
              <a:rPr lang="en-US">
                <a:highlight>
                  <a:schemeClr val="lt1"/>
                </a:highlight>
              </a:rPr>
              <a:t>Accuracy of the model is found using the formula: (predictions-test/test)*100</a:t>
            </a:r>
            <a:endParaRPr>
              <a:highlight>
                <a:schemeClr val="lt1"/>
              </a:highlight>
            </a:endParaRPr>
          </a:p>
          <a:p>
            <a:pPr indent="-342900" lvl="0" marL="457200" rtl="0" algn="just">
              <a:spcBef>
                <a:spcPts val="0"/>
              </a:spcBef>
              <a:spcAft>
                <a:spcPts val="0"/>
              </a:spcAft>
              <a:buSzPts val="1800"/>
              <a:buChar char="●"/>
            </a:pPr>
            <a:r>
              <a:rPr lang="en-US">
                <a:highlight>
                  <a:schemeClr val="lt1"/>
                </a:highlight>
              </a:rPr>
              <a:t>The overall accuracy of the model is given by the mean of the accuracy of all the individual test samples.</a:t>
            </a:r>
            <a:endParaRPr>
              <a:highlight>
                <a:schemeClr val="lt1"/>
              </a:highlight>
            </a:endParaRPr>
          </a:p>
          <a:p>
            <a:pPr indent="-342900" lvl="0" marL="457200" rtl="0" algn="just">
              <a:spcBef>
                <a:spcPts val="0"/>
              </a:spcBef>
              <a:spcAft>
                <a:spcPts val="0"/>
              </a:spcAft>
              <a:buSzPts val="1800"/>
              <a:buChar char="●"/>
            </a:pPr>
            <a:r>
              <a:rPr lang="en-US">
                <a:highlight>
                  <a:schemeClr val="lt1"/>
                </a:highlight>
              </a:rPr>
              <a:t>The metrics that are used to evaluate the model’s performance are rmse(root mean squared error) and accuracy which is described above. </a:t>
            </a:r>
            <a:endParaRPr>
              <a:highlight>
                <a:schemeClr val="lt1"/>
              </a:highlight>
            </a:endParaRPr>
          </a:p>
          <a:p>
            <a:pPr indent="0" lvl="0" marL="1371600" rtl="0" algn="just">
              <a:spcBef>
                <a:spcPts val="800"/>
              </a:spcBef>
              <a:spcAft>
                <a:spcPts val="0"/>
              </a:spcAft>
              <a:buNone/>
            </a:pPr>
            <a:r>
              <a:t/>
            </a:r>
            <a:endParaRPr>
              <a:highlight>
                <a:schemeClr val="lt1"/>
              </a:highlight>
            </a:endParaRPr>
          </a:p>
          <a:p>
            <a:pPr indent="0" lvl="0" marL="1371600" rtl="0" algn="just">
              <a:spcBef>
                <a:spcPts val="800"/>
              </a:spcBef>
              <a:spcAft>
                <a:spcPts val="0"/>
              </a:spcAft>
              <a:buNone/>
            </a:pPr>
            <a:r>
              <a:t/>
            </a:r>
            <a:endParaRPr>
              <a:highlight>
                <a:schemeClr val="lt1"/>
              </a:highlight>
            </a:endParaRPr>
          </a:p>
          <a:p>
            <a:pPr indent="0" lvl="0" marL="0" rtl="0" algn="just">
              <a:spcBef>
                <a:spcPts val="800"/>
              </a:spcBef>
              <a:spcAft>
                <a:spcPts val="0"/>
              </a:spcAft>
              <a:buNone/>
            </a:pPr>
            <a:r>
              <a:t/>
            </a:r>
            <a:endParaRPr sz="1500">
              <a:highlight>
                <a:schemeClr val="lt1"/>
              </a:highlight>
            </a:endParaRPr>
          </a:p>
          <a:p>
            <a:pPr indent="0" lvl="0" marL="0" rtl="0" algn="l">
              <a:spcBef>
                <a:spcPts val="900"/>
              </a:spcBef>
              <a:spcAft>
                <a:spcPts val="90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4" name="Shape 134"/>
        <p:cNvGrpSpPr/>
        <p:nvPr/>
      </p:nvGrpSpPr>
      <p:grpSpPr>
        <a:xfrm>
          <a:off x="0" y="0"/>
          <a:ext cx="0" cy="0"/>
          <a:chOff x="0" y="0"/>
          <a:chExt cx="0" cy="0"/>
        </a:xfrm>
      </p:grpSpPr>
      <p:sp>
        <p:nvSpPr>
          <p:cNvPr id="135" name="Google Shape;135;p26"/>
          <p:cNvSpPr txBox="1"/>
          <p:nvPr>
            <p:ph type="title"/>
          </p:nvPr>
        </p:nvSpPr>
        <p:spPr>
          <a:xfrm>
            <a:off x="498348" y="553726"/>
            <a:ext cx="9976200" cy="591000"/>
          </a:xfrm>
          <a:prstGeom prst="rect">
            <a:avLst/>
          </a:prstGeom>
          <a:noFill/>
          <a:ln>
            <a:noFill/>
          </a:ln>
        </p:spPr>
        <p:txBody>
          <a:bodyPr anchorCtr="0" anchor="b" bIns="45700" lIns="91425" spcFirstLastPara="1" rIns="91425" wrap="square" tIns="45700">
            <a:noAutofit/>
          </a:bodyPr>
          <a:lstStyle/>
          <a:p>
            <a:pPr indent="-285750" lvl="0" marL="285750" rtl="0" algn="ctr">
              <a:lnSpc>
                <a:spcPct val="90000"/>
              </a:lnSpc>
              <a:spcBef>
                <a:spcPts val="0"/>
              </a:spcBef>
              <a:spcAft>
                <a:spcPts val="0"/>
              </a:spcAft>
              <a:buNone/>
            </a:pPr>
            <a:r>
              <a:rPr lang="en-US"/>
              <a:t>PART IV: EXPERIMENTAL EVALUATION</a:t>
            </a:r>
            <a:endParaRPr/>
          </a:p>
        </p:txBody>
      </p:sp>
      <p:sp>
        <p:nvSpPr>
          <p:cNvPr id="136" name="Google Shape;136;p26"/>
          <p:cNvSpPr txBox="1"/>
          <p:nvPr>
            <p:ph idx="1" type="body"/>
          </p:nvPr>
        </p:nvSpPr>
        <p:spPr>
          <a:xfrm>
            <a:off x="0" y="1181100"/>
            <a:ext cx="10972800" cy="4991100"/>
          </a:xfrm>
          <a:prstGeom prst="rect">
            <a:avLst/>
          </a:prstGeom>
          <a:noFill/>
          <a:ln>
            <a:noFill/>
          </a:ln>
        </p:spPr>
        <p:txBody>
          <a:bodyPr anchorCtr="0" anchor="t" bIns="45700" lIns="91425" spcFirstLastPara="1" rIns="91425" wrap="square" tIns="45700">
            <a:noAutofit/>
          </a:bodyPr>
          <a:lstStyle/>
          <a:p>
            <a:pPr indent="-285750" lvl="0" marL="285750" rtl="0" algn="l">
              <a:lnSpc>
                <a:spcPct val="90000"/>
              </a:lnSpc>
              <a:spcBef>
                <a:spcPts val="0"/>
              </a:spcBef>
              <a:spcAft>
                <a:spcPts val="0"/>
              </a:spcAft>
              <a:buSzPts val="1800"/>
              <a:buFont typeface="Arial"/>
              <a:buChar char="•"/>
            </a:pPr>
            <a:r>
              <a:rPr lang="en-US"/>
              <a:t>Result Summaries for GPU</a:t>
            </a:r>
            <a:endParaRPr/>
          </a:p>
          <a:p>
            <a:pPr indent="-285750" lvl="0" marL="285750" rtl="0" algn="l">
              <a:lnSpc>
                <a:spcPct val="90000"/>
              </a:lnSpc>
              <a:spcBef>
                <a:spcPts val="1800"/>
              </a:spcBef>
              <a:spcAft>
                <a:spcPts val="0"/>
              </a:spcAft>
              <a:buSzPts val="1800"/>
              <a:buFont typeface="Arial"/>
              <a:buChar char="•"/>
            </a:pPr>
            <a:r>
              <a:rPr lang="en-US"/>
              <a:t> Accuracy of the model: The model achieves an accuracy of about 75-80% for all the datasets. It varies from file to file but remains in the above mentioned range.</a:t>
            </a:r>
            <a:endParaRPr/>
          </a:p>
          <a:p>
            <a:pPr indent="-285750" lvl="0" marL="285750" rtl="0" algn="l">
              <a:lnSpc>
                <a:spcPct val="90000"/>
              </a:lnSpc>
              <a:spcBef>
                <a:spcPts val="1800"/>
              </a:spcBef>
              <a:spcAft>
                <a:spcPts val="0"/>
              </a:spcAft>
              <a:buSzPts val="1800"/>
              <a:buChar char="•"/>
            </a:pPr>
            <a:r>
              <a:rPr lang="en-US"/>
              <a:t>Run time on GPU: It varies for different datasets depending on the size of dataset but it is typically between the range of 15-45 min.</a:t>
            </a:r>
            <a:endParaRPr/>
          </a:p>
          <a:p>
            <a:pPr indent="-285750" lvl="0" marL="285750" rtl="0" algn="l">
              <a:lnSpc>
                <a:spcPct val="90000"/>
              </a:lnSpc>
              <a:spcBef>
                <a:spcPts val="1800"/>
              </a:spcBef>
              <a:spcAft>
                <a:spcPts val="0"/>
              </a:spcAft>
              <a:buSzPts val="1800"/>
              <a:buChar char="•"/>
            </a:pPr>
            <a:r>
              <a:rPr lang="en-US"/>
              <a:t>Metrics for model evaluation: The metrics that we have used are rmse and accuracy. RMSE is a quadratic scoring rule that also measures the average magnitude of the error. It’s the square root of the average of squared differences between prediction and actual observation.RMSE is more useful when large errors are particularly undesirable.RMSE does not necessarily increase with the variance of the errors. RMSE increases with the variance of the frequency distribution of error magnitudes.</a:t>
            </a:r>
            <a:endParaRPr/>
          </a:p>
          <a:p>
            <a:pPr indent="-285750" lvl="0" marL="285750" rtl="0" algn="l">
              <a:lnSpc>
                <a:spcPct val="90000"/>
              </a:lnSpc>
              <a:spcBef>
                <a:spcPts val="1800"/>
              </a:spcBef>
              <a:spcAft>
                <a:spcPts val="0"/>
              </a:spcAft>
              <a:buSzPts val="1800"/>
              <a:buChar char="•"/>
            </a:pPr>
            <a:r>
              <a:rPr lang="en-US"/>
              <a:t>Accuracy = </a:t>
            </a:r>
            <a:r>
              <a:rPr lang="en-US">
                <a:highlight>
                  <a:schemeClr val="lt1"/>
                </a:highlight>
              </a:rPr>
              <a:t>(predictions-test/test)*100</a:t>
            </a:r>
            <a:endParaRPr>
              <a:highlight>
                <a:schemeClr val="lt1"/>
              </a:highlight>
            </a:endParaRPr>
          </a:p>
          <a:p>
            <a:pPr indent="-285750" lvl="0" marL="285750" rtl="0" algn="l">
              <a:lnSpc>
                <a:spcPct val="90000"/>
              </a:lnSpc>
              <a:spcBef>
                <a:spcPts val="1800"/>
              </a:spcBef>
              <a:spcAft>
                <a:spcPts val="0"/>
              </a:spcAft>
              <a:buSzPts val="1800"/>
              <a:buChar char="•"/>
            </a:pPr>
            <a:r>
              <a:rPr lang="en-US"/>
              <a:t>RMSE=√(∑(predictions-test)^2)/no of test samples)</a:t>
            </a:r>
            <a:endParaRPr/>
          </a:p>
          <a:p>
            <a:pPr indent="-171450" lvl="0" marL="285750" rtl="0" algn="l">
              <a:lnSpc>
                <a:spcPct val="90000"/>
              </a:lnSpc>
              <a:spcBef>
                <a:spcPts val="1800"/>
              </a:spcBef>
              <a:spcAft>
                <a:spcPts val="0"/>
              </a:spcAft>
              <a:buSzPts val="1800"/>
              <a:buFont typeface="Arial"/>
              <a:buNone/>
            </a:pPr>
            <a:r>
              <a:t/>
            </a:r>
            <a:endParaRPr/>
          </a:p>
          <a:p>
            <a:pPr indent="-171450" lvl="0" marL="285750" rtl="0" algn="l">
              <a:lnSpc>
                <a:spcPct val="90000"/>
              </a:lnSpc>
              <a:spcBef>
                <a:spcPts val="1800"/>
              </a:spcBef>
              <a:spcAft>
                <a:spcPts val="0"/>
              </a:spcAft>
              <a:buSzPts val="1800"/>
              <a:buFont typeface="Arial"/>
              <a:buNone/>
            </a:pPr>
            <a:r>
              <a:t/>
            </a:r>
            <a:endParaRPr/>
          </a:p>
          <a:p>
            <a:pPr indent="-171450" lvl="0" marL="285750" rtl="0" algn="l">
              <a:lnSpc>
                <a:spcPct val="90000"/>
              </a:lnSpc>
              <a:spcBef>
                <a:spcPts val="1800"/>
              </a:spcBef>
              <a:spcAft>
                <a:spcPts val="0"/>
              </a:spcAft>
              <a:buSzPts val="1800"/>
              <a:buFont typeface="Arial"/>
              <a:buNone/>
            </a:pPr>
            <a:r>
              <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1" name="Shape 141"/>
        <p:cNvGrpSpPr/>
        <p:nvPr/>
      </p:nvGrpSpPr>
      <p:grpSpPr>
        <a:xfrm>
          <a:off x="0" y="0"/>
          <a:ext cx="0" cy="0"/>
          <a:chOff x="0" y="0"/>
          <a:chExt cx="0" cy="0"/>
        </a:xfrm>
      </p:grpSpPr>
      <p:sp>
        <p:nvSpPr>
          <p:cNvPr id="142" name="Google Shape;142;p27"/>
          <p:cNvSpPr txBox="1"/>
          <p:nvPr>
            <p:ph idx="1" type="body"/>
          </p:nvPr>
        </p:nvSpPr>
        <p:spPr>
          <a:xfrm>
            <a:off x="513700" y="362100"/>
            <a:ext cx="9948600" cy="5209200"/>
          </a:xfrm>
          <a:prstGeom prst="rect">
            <a:avLst/>
          </a:prstGeom>
        </p:spPr>
        <p:txBody>
          <a:bodyPr anchorCtr="0" anchor="t" bIns="45700" lIns="91425" spcFirstLastPara="1" rIns="91425" wrap="square" tIns="45700">
            <a:noAutofit/>
          </a:bodyPr>
          <a:lstStyle/>
          <a:p>
            <a:pPr indent="0" lvl="0" marL="0" rtl="0" algn="l">
              <a:lnSpc>
                <a:spcPct val="115000"/>
              </a:lnSpc>
              <a:spcBef>
                <a:spcPts val="1800"/>
              </a:spcBef>
              <a:spcAft>
                <a:spcPts val="0"/>
              </a:spcAft>
              <a:buClr>
                <a:schemeClr val="dk2"/>
              </a:buClr>
              <a:buSzPts val="1100"/>
              <a:buFont typeface="Arial"/>
              <a:buNone/>
            </a:pPr>
            <a:r>
              <a:rPr b="1" lang="en-US"/>
              <a:t>Comparison of Autoencoders and LGBM:</a:t>
            </a:r>
            <a:endParaRPr b="1"/>
          </a:p>
          <a:p>
            <a:pPr indent="-342900" lvl="0" marL="457200" rtl="0" algn="l">
              <a:lnSpc>
                <a:spcPct val="115000"/>
              </a:lnSpc>
              <a:spcBef>
                <a:spcPts val="1200"/>
              </a:spcBef>
              <a:spcAft>
                <a:spcPts val="0"/>
              </a:spcAft>
              <a:buClr>
                <a:schemeClr val="dk2"/>
              </a:buClr>
              <a:buSzPts val="1800"/>
              <a:buFont typeface="Arial"/>
              <a:buAutoNum type="arabicPeriod"/>
            </a:pPr>
            <a:r>
              <a:rPr b="1" lang="en-US"/>
              <a:t>Training speed and efficiency</a:t>
            </a:r>
            <a:r>
              <a:rPr lang="en-US"/>
              <a:t>: Light GBM use histogram based algorithm i.e it buckets continuous feature values into discrete bins which fasten the training procedure as compared to autoencoders.</a:t>
            </a:r>
            <a:endParaRPr/>
          </a:p>
          <a:p>
            <a:pPr indent="-342900" lvl="0" marL="457200" rtl="0" algn="l">
              <a:lnSpc>
                <a:spcPct val="115000"/>
              </a:lnSpc>
              <a:spcBef>
                <a:spcPts val="0"/>
              </a:spcBef>
              <a:spcAft>
                <a:spcPts val="0"/>
              </a:spcAft>
              <a:buClr>
                <a:schemeClr val="dk2"/>
              </a:buClr>
              <a:buSzPts val="1800"/>
              <a:buFont typeface="Arial"/>
              <a:buAutoNum type="arabicPeriod"/>
            </a:pPr>
            <a:r>
              <a:rPr b="1" lang="en-US"/>
              <a:t>Memory usage:</a:t>
            </a:r>
            <a:r>
              <a:rPr lang="en-US"/>
              <a:t> LGBM replaces continuous values to discrete bins which result in lower memory usage than autoencoders. </a:t>
            </a:r>
            <a:endParaRPr/>
          </a:p>
          <a:p>
            <a:pPr indent="-342900" lvl="0" marL="457200" rtl="0" algn="l">
              <a:lnSpc>
                <a:spcPct val="115000"/>
              </a:lnSpc>
              <a:spcBef>
                <a:spcPts val="0"/>
              </a:spcBef>
              <a:spcAft>
                <a:spcPts val="0"/>
              </a:spcAft>
              <a:buClr>
                <a:schemeClr val="dk2"/>
              </a:buClr>
              <a:buSzPts val="1800"/>
              <a:buFont typeface="Arial"/>
              <a:buAutoNum type="arabicPeriod"/>
            </a:pPr>
            <a:r>
              <a:rPr b="1" lang="en-US"/>
              <a:t>Accuracy:</a:t>
            </a:r>
            <a:r>
              <a:rPr lang="en-US"/>
              <a:t> LGBM produces much more complex trees by following leaf wise split approach rather than a level-wise approach which is the main factor in achieving higher accuracy. </a:t>
            </a:r>
            <a:endParaRPr/>
          </a:p>
          <a:p>
            <a:pPr indent="-342900" lvl="0" marL="457200" rtl="0" algn="l">
              <a:lnSpc>
                <a:spcPct val="115000"/>
              </a:lnSpc>
              <a:spcBef>
                <a:spcPts val="0"/>
              </a:spcBef>
              <a:spcAft>
                <a:spcPts val="0"/>
              </a:spcAft>
              <a:buClr>
                <a:schemeClr val="dk2"/>
              </a:buClr>
              <a:buSzPts val="1800"/>
              <a:buFont typeface="Arial"/>
              <a:buAutoNum type="arabicPeriod"/>
            </a:pPr>
            <a:r>
              <a:rPr b="1" lang="en-US"/>
              <a:t>Compatibility with Large Datasets:</a:t>
            </a:r>
            <a:r>
              <a:rPr lang="en-US"/>
              <a:t> It is capable of performing equally good with large datasets with a significant reduction in training time as compared to Autoencoders.</a:t>
            </a:r>
            <a:endParaRPr/>
          </a:p>
          <a:p>
            <a:pPr indent="-342900" lvl="0" marL="457200" rtl="0" algn="l">
              <a:lnSpc>
                <a:spcPct val="115000"/>
              </a:lnSpc>
              <a:spcBef>
                <a:spcPts val="0"/>
              </a:spcBef>
              <a:spcAft>
                <a:spcPts val="0"/>
              </a:spcAft>
              <a:buClr>
                <a:schemeClr val="dk2"/>
              </a:buClr>
              <a:buSzPts val="1800"/>
              <a:buFont typeface="Trebuchet MS"/>
              <a:buAutoNum type="arabicPeriod"/>
            </a:pPr>
            <a:r>
              <a:rPr b="1" lang="en-US"/>
              <a:t>Parallel learning supported.</a:t>
            </a:r>
            <a:endParaRPr b="1"/>
          </a:p>
          <a:p>
            <a:pPr indent="0" lvl="0" marL="0" rtl="0" algn="l">
              <a:spcBef>
                <a:spcPts val="1200"/>
              </a:spcBef>
              <a:spcAft>
                <a:spcPts val="90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Title &amp; Bullet">
  <a:themeElements>
    <a:clrScheme name="Custom 4">
      <a:dk1>
        <a:srgbClr val="B3B3B3"/>
      </a:dk1>
      <a:lt1>
        <a:srgbClr val="FFFFFF"/>
      </a:lt1>
      <a:dk2>
        <a:srgbClr val="000000"/>
      </a:dk2>
      <a:lt2>
        <a:srgbClr val="76B900"/>
      </a:lt2>
      <a:accent1>
        <a:srgbClr val="008564"/>
      </a:accent1>
      <a:accent2>
        <a:srgbClr val="5D1682"/>
      </a:accent2>
      <a:accent3>
        <a:srgbClr val="0C34BD"/>
      </a:accent3>
      <a:accent4>
        <a:srgbClr val="4A4A4A"/>
      </a:accent4>
      <a:accent5>
        <a:srgbClr val="6E6E6E"/>
      </a:accent5>
      <a:accent6>
        <a:srgbClr val="0071C5"/>
      </a:accent6>
      <a:hlink>
        <a:srgbClr val="76B900"/>
      </a:hlink>
      <a:folHlink>
        <a:srgbClr val="00482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